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2"/>
  </p:notesMasterIdLst>
  <p:sldIdLst>
    <p:sldId id="286" r:id="rId2"/>
    <p:sldId id="285" r:id="rId3"/>
    <p:sldId id="329" r:id="rId4"/>
    <p:sldId id="331" r:id="rId5"/>
    <p:sldId id="332" r:id="rId6"/>
    <p:sldId id="333" r:id="rId7"/>
    <p:sldId id="287" r:id="rId8"/>
    <p:sldId id="350" r:id="rId9"/>
    <p:sldId id="313" r:id="rId10"/>
    <p:sldId id="314" r:id="rId11"/>
    <p:sldId id="304" r:id="rId12"/>
    <p:sldId id="334" r:id="rId13"/>
    <p:sldId id="335" r:id="rId14"/>
    <p:sldId id="336" r:id="rId15"/>
    <p:sldId id="337" r:id="rId16"/>
    <p:sldId id="338" r:id="rId17"/>
    <p:sldId id="305" r:id="rId18"/>
    <p:sldId id="289" r:id="rId19"/>
    <p:sldId id="292" r:id="rId20"/>
    <p:sldId id="291" r:id="rId21"/>
    <p:sldId id="294" r:id="rId22"/>
    <p:sldId id="295" r:id="rId23"/>
    <p:sldId id="296" r:id="rId24"/>
    <p:sldId id="297" r:id="rId25"/>
    <p:sldId id="299" r:id="rId26"/>
    <p:sldId id="298" r:id="rId27"/>
    <p:sldId id="300" r:id="rId28"/>
    <p:sldId id="301" r:id="rId29"/>
    <p:sldId id="308" r:id="rId30"/>
    <p:sldId id="309" r:id="rId31"/>
    <p:sldId id="310" r:id="rId32"/>
    <p:sldId id="311" r:id="rId33"/>
    <p:sldId id="312" r:id="rId34"/>
    <p:sldId id="317" r:id="rId35"/>
    <p:sldId id="315" r:id="rId36"/>
    <p:sldId id="316" r:id="rId37"/>
    <p:sldId id="320" r:id="rId38"/>
    <p:sldId id="321" r:id="rId39"/>
    <p:sldId id="323" r:id="rId40"/>
    <p:sldId id="318" r:id="rId41"/>
    <p:sldId id="319" r:id="rId42"/>
    <p:sldId id="324" r:id="rId43"/>
    <p:sldId id="322" r:id="rId44"/>
    <p:sldId id="326" r:id="rId45"/>
    <p:sldId id="325" r:id="rId46"/>
    <p:sldId id="306" r:id="rId47"/>
    <p:sldId id="339" r:id="rId48"/>
    <p:sldId id="340" r:id="rId49"/>
    <p:sldId id="341" r:id="rId50"/>
    <p:sldId id="342" r:id="rId51"/>
    <p:sldId id="344" r:id="rId52"/>
    <p:sldId id="346" r:id="rId53"/>
    <p:sldId id="345" r:id="rId54"/>
    <p:sldId id="343" r:id="rId55"/>
    <p:sldId id="347" r:id="rId56"/>
    <p:sldId id="327" r:id="rId57"/>
    <p:sldId id="328" r:id="rId58"/>
    <p:sldId id="307" r:id="rId59"/>
    <p:sldId id="348" r:id="rId60"/>
    <p:sldId id="34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FF99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A90F50-A565-4A62-864F-6821FEB026EB}" v="1576" dt="2023-09-12T18:56:50.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61284" autoAdjust="0"/>
  </p:normalViewPr>
  <p:slideViewPr>
    <p:cSldViewPr snapToGrid="0">
      <p:cViewPr varScale="1">
        <p:scale>
          <a:sx n="74" d="100"/>
          <a:sy n="74" d="100"/>
        </p:scale>
        <p:origin x="20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nnad Elhamod" userId="51b5e356-4b7f-4de6-9c43-27b5e4bfa86f" providerId="ADAL" clId="{9FA90F50-A565-4A62-864F-6821FEB026EB}"/>
    <pc:docChg chg="undo redo custSel addSld delSld modSld sldOrd delMainMaster">
      <pc:chgData name="Mohannad Elhamod" userId="51b5e356-4b7f-4de6-9c43-27b5e4bfa86f" providerId="ADAL" clId="{9FA90F50-A565-4A62-864F-6821FEB026EB}" dt="2023-09-18T15:46:38.968" v="18115" actId="20577"/>
      <pc:docMkLst>
        <pc:docMk/>
      </pc:docMkLst>
      <pc:sldChg chg="del">
        <pc:chgData name="Mohannad Elhamod" userId="51b5e356-4b7f-4de6-9c43-27b5e4bfa86f" providerId="ADAL" clId="{9FA90F50-A565-4A62-864F-6821FEB026EB}" dt="2023-09-09T15:17:55.265" v="59" actId="47"/>
        <pc:sldMkLst>
          <pc:docMk/>
          <pc:sldMk cId="109857222" sldId="256"/>
        </pc:sldMkLst>
      </pc:sldChg>
      <pc:sldChg chg="modSp del mod setBg">
        <pc:chgData name="Mohannad Elhamod" userId="51b5e356-4b7f-4de6-9c43-27b5e4bfa86f" providerId="ADAL" clId="{9FA90F50-A565-4A62-864F-6821FEB026EB}" dt="2023-09-09T15:19:42.417" v="119" actId="47"/>
        <pc:sldMkLst>
          <pc:docMk/>
          <pc:sldMk cId="615044387" sldId="257"/>
        </pc:sldMkLst>
        <pc:spChg chg="mod">
          <ac:chgData name="Mohannad Elhamod" userId="51b5e356-4b7f-4de6-9c43-27b5e4bfa86f" providerId="ADAL" clId="{9FA90F50-A565-4A62-864F-6821FEB026EB}" dt="2023-09-09T15:19:23.356" v="115"/>
          <ac:spMkLst>
            <pc:docMk/>
            <pc:sldMk cId="615044387" sldId="257"/>
            <ac:spMk id="2" creationId="{8E826D73-6F96-6E9D-BFCB-362A4BC2E802}"/>
          </ac:spMkLst>
        </pc:spChg>
        <pc:spChg chg="mod">
          <ac:chgData name="Mohannad Elhamod" userId="51b5e356-4b7f-4de6-9c43-27b5e4bfa86f" providerId="ADAL" clId="{9FA90F50-A565-4A62-864F-6821FEB026EB}" dt="2023-09-09T15:19:37.477" v="117" actId="21"/>
          <ac:spMkLst>
            <pc:docMk/>
            <pc:sldMk cId="615044387" sldId="257"/>
            <ac:spMk id="3" creationId="{E24583A3-912A-AFD7-644E-D8F85327AE88}"/>
          </ac:spMkLst>
        </pc:spChg>
      </pc:sldChg>
      <pc:sldChg chg="modSp del mod">
        <pc:chgData name="Mohannad Elhamod" userId="51b5e356-4b7f-4de6-9c43-27b5e4bfa86f" providerId="ADAL" clId="{9FA90F50-A565-4A62-864F-6821FEB026EB}" dt="2023-09-09T20:38:51.651" v="5076" actId="47"/>
        <pc:sldMkLst>
          <pc:docMk/>
          <pc:sldMk cId="329427814" sldId="258"/>
        </pc:sldMkLst>
        <pc:spChg chg="mod">
          <ac:chgData name="Mohannad Elhamod" userId="51b5e356-4b7f-4de6-9c43-27b5e4bfa86f" providerId="ADAL" clId="{9FA90F50-A565-4A62-864F-6821FEB026EB}" dt="2023-09-09T20:38:32.255" v="5064" actId="21"/>
          <ac:spMkLst>
            <pc:docMk/>
            <pc:sldMk cId="329427814" sldId="258"/>
            <ac:spMk id="2" creationId="{74109AA2-6AC3-7F91-E66D-A7112D21DB3F}"/>
          </ac:spMkLst>
        </pc:spChg>
      </pc:sldChg>
      <pc:sldChg chg="del">
        <pc:chgData name="Mohannad Elhamod" userId="51b5e356-4b7f-4de6-9c43-27b5e4bfa86f" providerId="ADAL" clId="{9FA90F50-A565-4A62-864F-6821FEB026EB}" dt="2023-09-09T23:19:43.191" v="11898" actId="47"/>
        <pc:sldMkLst>
          <pc:docMk/>
          <pc:sldMk cId="3793607838" sldId="259"/>
        </pc:sldMkLst>
      </pc:sldChg>
      <pc:sldChg chg="del">
        <pc:chgData name="Mohannad Elhamod" userId="51b5e356-4b7f-4de6-9c43-27b5e4bfa86f" providerId="ADAL" clId="{9FA90F50-A565-4A62-864F-6821FEB026EB}" dt="2023-09-09T23:23:32.292" v="12327" actId="47"/>
        <pc:sldMkLst>
          <pc:docMk/>
          <pc:sldMk cId="1577278438" sldId="260"/>
        </pc:sldMkLst>
      </pc:sldChg>
      <pc:sldChg chg="del">
        <pc:chgData name="Mohannad Elhamod" userId="51b5e356-4b7f-4de6-9c43-27b5e4bfa86f" providerId="ADAL" clId="{9FA90F50-A565-4A62-864F-6821FEB026EB}" dt="2023-09-09T23:26:01.493" v="12556" actId="47"/>
        <pc:sldMkLst>
          <pc:docMk/>
          <pc:sldMk cId="3176376765" sldId="261"/>
        </pc:sldMkLst>
      </pc:sldChg>
      <pc:sldChg chg="del">
        <pc:chgData name="Mohannad Elhamod" userId="51b5e356-4b7f-4de6-9c43-27b5e4bfa86f" providerId="ADAL" clId="{9FA90F50-A565-4A62-864F-6821FEB026EB}" dt="2023-09-09T23:26:01.493" v="12556" actId="47"/>
        <pc:sldMkLst>
          <pc:docMk/>
          <pc:sldMk cId="831590889" sldId="262"/>
        </pc:sldMkLst>
      </pc:sldChg>
      <pc:sldChg chg="del">
        <pc:chgData name="Mohannad Elhamod" userId="51b5e356-4b7f-4de6-9c43-27b5e4bfa86f" providerId="ADAL" clId="{9FA90F50-A565-4A62-864F-6821FEB026EB}" dt="2023-09-09T17:21:23.616" v="2299" actId="47"/>
        <pc:sldMkLst>
          <pc:docMk/>
          <pc:sldMk cId="804671831" sldId="263"/>
        </pc:sldMkLst>
      </pc:sldChg>
      <pc:sldChg chg="del">
        <pc:chgData name="Mohannad Elhamod" userId="51b5e356-4b7f-4de6-9c43-27b5e4bfa86f" providerId="ADAL" clId="{9FA90F50-A565-4A62-864F-6821FEB026EB}" dt="2023-09-09T17:21:35.229" v="2300" actId="47"/>
        <pc:sldMkLst>
          <pc:docMk/>
          <pc:sldMk cId="83320838" sldId="264"/>
        </pc:sldMkLst>
      </pc:sldChg>
      <pc:sldChg chg="del">
        <pc:chgData name="Mohannad Elhamod" userId="51b5e356-4b7f-4de6-9c43-27b5e4bfa86f" providerId="ADAL" clId="{9FA90F50-A565-4A62-864F-6821FEB026EB}" dt="2023-09-09T17:20:55.817" v="2278" actId="47"/>
        <pc:sldMkLst>
          <pc:docMk/>
          <pc:sldMk cId="3921552695" sldId="265"/>
        </pc:sldMkLst>
      </pc:sldChg>
      <pc:sldChg chg="addSp delSp modSp del mod">
        <pc:chgData name="Mohannad Elhamod" userId="51b5e356-4b7f-4de6-9c43-27b5e4bfa86f" providerId="ADAL" clId="{9FA90F50-A565-4A62-864F-6821FEB026EB}" dt="2023-09-09T17:52:34.297" v="2628" actId="47"/>
        <pc:sldMkLst>
          <pc:docMk/>
          <pc:sldMk cId="1692885311" sldId="266"/>
        </pc:sldMkLst>
        <pc:spChg chg="mod">
          <ac:chgData name="Mohannad Elhamod" userId="51b5e356-4b7f-4de6-9c43-27b5e4bfa86f" providerId="ADAL" clId="{9FA90F50-A565-4A62-864F-6821FEB026EB}" dt="2023-09-09T17:52:20.228" v="2611" actId="20577"/>
          <ac:spMkLst>
            <pc:docMk/>
            <pc:sldMk cId="1692885311" sldId="266"/>
            <ac:spMk id="2" creationId="{F3BD375F-2215-DD7E-C45A-95013ECFE6EA}"/>
          </ac:spMkLst>
        </pc:spChg>
        <pc:picChg chg="add del mod">
          <ac:chgData name="Mohannad Elhamod" userId="51b5e356-4b7f-4de6-9c43-27b5e4bfa86f" providerId="ADAL" clId="{9FA90F50-A565-4A62-864F-6821FEB026EB}" dt="2023-09-09T15:26:33.795" v="244" actId="21"/>
          <ac:picMkLst>
            <pc:docMk/>
            <pc:sldMk cId="1692885311" sldId="266"/>
            <ac:picMk id="3074" creationId="{82E143E6-EDAC-C726-6246-C558325775F5}"/>
          </ac:picMkLst>
        </pc:picChg>
        <pc:picChg chg="add del mod">
          <ac:chgData name="Mohannad Elhamod" userId="51b5e356-4b7f-4de6-9c43-27b5e4bfa86f" providerId="ADAL" clId="{9FA90F50-A565-4A62-864F-6821FEB026EB}" dt="2023-09-09T15:26:33.795" v="244" actId="21"/>
          <ac:picMkLst>
            <pc:docMk/>
            <pc:sldMk cId="1692885311" sldId="266"/>
            <ac:picMk id="3075" creationId="{05936B50-E714-A199-BBD2-0281DA57E26B}"/>
          </ac:picMkLst>
        </pc:picChg>
      </pc:sldChg>
      <pc:sldChg chg="modSp del mod">
        <pc:chgData name="Mohannad Elhamod" userId="51b5e356-4b7f-4de6-9c43-27b5e4bfa86f" providerId="ADAL" clId="{9FA90F50-A565-4A62-864F-6821FEB026EB}" dt="2023-09-09T20:39:15.070" v="5082" actId="47"/>
        <pc:sldMkLst>
          <pc:docMk/>
          <pc:sldMk cId="365832063" sldId="267"/>
        </pc:sldMkLst>
        <pc:spChg chg="mod">
          <ac:chgData name="Mohannad Elhamod" userId="51b5e356-4b7f-4de6-9c43-27b5e4bfa86f" providerId="ADAL" clId="{9FA90F50-A565-4A62-864F-6821FEB026EB}" dt="2023-09-09T20:38:54.679" v="5077" actId="21"/>
          <ac:spMkLst>
            <pc:docMk/>
            <pc:sldMk cId="365832063" sldId="267"/>
            <ac:spMk id="2" creationId="{8C3F26EC-8AB1-2B8F-2B4A-A00F4556B0B2}"/>
          </ac:spMkLst>
        </pc:spChg>
      </pc:sldChg>
      <pc:sldChg chg="modSp del mod">
        <pc:chgData name="Mohannad Elhamod" userId="51b5e356-4b7f-4de6-9c43-27b5e4bfa86f" providerId="ADAL" clId="{9FA90F50-A565-4A62-864F-6821FEB026EB}" dt="2023-09-09T20:39:49.734" v="5106" actId="47"/>
        <pc:sldMkLst>
          <pc:docMk/>
          <pc:sldMk cId="1438360540" sldId="268"/>
        </pc:sldMkLst>
        <pc:spChg chg="mod">
          <ac:chgData name="Mohannad Elhamod" userId="51b5e356-4b7f-4de6-9c43-27b5e4bfa86f" providerId="ADAL" clId="{9FA90F50-A565-4A62-864F-6821FEB026EB}" dt="2023-09-09T20:39:19.598" v="5084" actId="21"/>
          <ac:spMkLst>
            <pc:docMk/>
            <pc:sldMk cId="1438360540" sldId="268"/>
            <ac:spMk id="2" creationId="{07772A6C-5278-FC3E-E175-EE6D04EF80A8}"/>
          </ac:spMkLst>
        </pc:spChg>
      </pc:sldChg>
      <pc:sldChg chg="del">
        <pc:chgData name="Mohannad Elhamod" userId="51b5e356-4b7f-4de6-9c43-27b5e4bfa86f" providerId="ADAL" clId="{9FA90F50-A565-4A62-864F-6821FEB026EB}" dt="2023-09-09T20:39:50.601" v="5107" actId="47"/>
        <pc:sldMkLst>
          <pc:docMk/>
          <pc:sldMk cId="3193390496" sldId="269"/>
        </pc:sldMkLst>
      </pc:sldChg>
      <pc:sldChg chg="modSp del mod">
        <pc:chgData name="Mohannad Elhamod" userId="51b5e356-4b7f-4de6-9c43-27b5e4bfa86f" providerId="ADAL" clId="{9FA90F50-A565-4A62-864F-6821FEB026EB}" dt="2023-09-09T20:39:16.422" v="5083" actId="47"/>
        <pc:sldMkLst>
          <pc:docMk/>
          <pc:sldMk cId="3604137318" sldId="270"/>
        </pc:sldMkLst>
        <pc:spChg chg="mod">
          <ac:chgData name="Mohannad Elhamod" userId="51b5e356-4b7f-4de6-9c43-27b5e4bfa86f" providerId="ADAL" clId="{9FA90F50-A565-4A62-864F-6821FEB026EB}" dt="2023-09-09T20:39:06.385" v="5080" actId="21"/>
          <ac:spMkLst>
            <pc:docMk/>
            <pc:sldMk cId="3604137318" sldId="270"/>
            <ac:spMk id="2" creationId="{EC11F305-5D87-32F3-ABF4-DE23AD60182A}"/>
          </ac:spMkLst>
        </pc:spChg>
      </pc:sldChg>
      <pc:sldChg chg="del">
        <pc:chgData name="Mohannad Elhamod" userId="51b5e356-4b7f-4de6-9c43-27b5e4bfa86f" providerId="ADAL" clId="{9FA90F50-A565-4A62-864F-6821FEB026EB}" dt="2023-09-09T23:17:00.417" v="11563" actId="47"/>
        <pc:sldMkLst>
          <pc:docMk/>
          <pc:sldMk cId="3592017760" sldId="271"/>
        </pc:sldMkLst>
      </pc:sldChg>
      <pc:sldChg chg="add del">
        <pc:chgData name="Mohannad Elhamod" userId="51b5e356-4b7f-4de6-9c43-27b5e4bfa86f" providerId="ADAL" clId="{9FA90F50-A565-4A62-864F-6821FEB026EB}" dt="2023-09-09T17:20:36.781" v="2261" actId="47"/>
        <pc:sldMkLst>
          <pc:docMk/>
          <pc:sldMk cId="3263514012" sldId="272"/>
        </pc:sldMkLst>
      </pc:sldChg>
      <pc:sldChg chg="del">
        <pc:chgData name="Mohannad Elhamod" userId="51b5e356-4b7f-4de6-9c43-27b5e4bfa86f" providerId="ADAL" clId="{9FA90F50-A565-4A62-864F-6821FEB026EB}" dt="2023-09-09T20:50:06.565" v="5512" actId="47"/>
        <pc:sldMkLst>
          <pc:docMk/>
          <pc:sldMk cId="3325505397" sldId="273"/>
        </pc:sldMkLst>
      </pc:sldChg>
      <pc:sldChg chg="del">
        <pc:chgData name="Mohannad Elhamod" userId="51b5e356-4b7f-4de6-9c43-27b5e4bfa86f" providerId="ADAL" clId="{9FA90F50-A565-4A62-864F-6821FEB026EB}" dt="2023-09-09T21:21:24.266" v="7306" actId="47"/>
        <pc:sldMkLst>
          <pc:docMk/>
          <pc:sldMk cId="2909195635" sldId="274"/>
        </pc:sldMkLst>
      </pc:sldChg>
      <pc:sldChg chg="del">
        <pc:chgData name="Mohannad Elhamod" userId="51b5e356-4b7f-4de6-9c43-27b5e4bfa86f" providerId="ADAL" clId="{9FA90F50-A565-4A62-864F-6821FEB026EB}" dt="2023-09-09T20:58:41.044" v="6423" actId="47"/>
        <pc:sldMkLst>
          <pc:docMk/>
          <pc:sldMk cId="461395007" sldId="275"/>
        </pc:sldMkLst>
      </pc:sldChg>
      <pc:sldChg chg="delSp del">
        <pc:chgData name="Mohannad Elhamod" userId="51b5e356-4b7f-4de6-9c43-27b5e4bfa86f" providerId="ADAL" clId="{9FA90F50-A565-4A62-864F-6821FEB026EB}" dt="2023-09-09T23:26:24.697" v="12560" actId="47"/>
        <pc:sldMkLst>
          <pc:docMk/>
          <pc:sldMk cId="1117148737" sldId="276"/>
        </pc:sldMkLst>
        <pc:picChg chg="del">
          <ac:chgData name="Mohannad Elhamod" userId="51b5e356-4b7f-4de6-9c43-27b5e4bfa86f" providerId="ADAL" clId="{9FA90F50-A565-4A62-864F-6821FEB026EB}" dt="2023-09-09T15:20:26.625" v="122"/>
          <ac:picMkLst>
            <pc:docMk/>
            <pc:sldMk cId="1117148737" sldId="276"/>
            <ac:picMk id="4" creationId="{E48A76F3-9737-CD54-0FA1-0BBF3E2A2BD3}"/>
          </ac:picMkLst>
        </pc:picChg>
      </pc:sldChg>
      <pc:sldChg chg="del">
        <pc:chgData name="Mohannad Elhamod" userId="51b5e356-4b7f-4de6-9c43-27b5e4bfa86f" providerId="ADAL" clId="{9FA90F50-A565-4A62-864F-6821FEB026EB}" dt="2023-09-09T23:17:44.074" v="11593" actId="47"/>
        <pc:sldMkLst>
          <pc:docMk/>
          <pc:sldMk cId="3375202336" sldId="277"/>
        </pc:sldMkLst>
      </pc:sldChg>
      <pc:sldChg chg="addSp delSp modSp del mod">
        <pc:chgData name="Mohannad Elhamod" userId="51b5e356-4b7f-4de6-9c43-27b5e4bfa86f" providerId="ADAL" clId="{9FA90F50-A565-4A62-864F-6821FEB026EB}" dt="2023-09-09T20:46:49.592" v="5393" actId="47"/>
        <pc:sldMkLst>
          <pc:docMk/>
          <pc:sldMk cId="2446562864" sldId="278"/>
        </pc:sldMkLst>
        <pc:spChg chg="mod">
          <ac:chgData name="Mohannad Elhamod" userId="51b5e356-4b7f-4de6-9c43-27b5e4bfa86f" providerId="ADAL" clId="{9FA90F50-A565-4A62-864F-6821FEB026EB}" dt="2023-09-09T20:40:10.537" v="5109" actId="21"/>
          <ac:spMkLst>
            <pc:docMk/>
            <pc:sldMk cId="2446562864" sldId="278"/>
            <ac:spMk id="2" creationId="{0F713D05-672E-F415-3A76-DAF31930C9C8}"/>
          </ac:spMkLst>
        </pc:spChg>
        <pc:picChg chg="add del">
          <ac:chgData name="Mohannad Elhamod" userId="51b5e356-4b7f-4de6-9c43-27b5e4bfa86f" providerId="ADAL" clId="{9FA90F50-A565-4A62-864F-6821FEB026EB}" dt="2023-09-09T17:19:52.637" v="2235"/>
          <ac:picMkLst>
            <pc:docMk/>
            <pc:sldMk cId="2446562864" sldId="278"/>
            <ac:picMk id="4" creationId="{4E208E59-CCD4-27C4-B5B6-EC62082016EC}"/>
          </ac:picMkLst>
        </pc:picChg>
      </pc:sldChg>
      <pc:sldChg chg="del">
        <pc:chgData name="Mohannad Elhamod" userId="51b5e356-4b7f-4de6-9c43-27b5e4bfa86f" providerId="ADAL" clId="{9FA90F50-A565-4A62-864F-6821FEB026EB}" dt="2023-09-09T17:44:53.393" v="2532" actId="47"/>
        <pc:sldMkLst>
          <pc:docMk/>
          <pc:sldMk cId="1259116449" sldId="279"/>
        </pc:sldMkLst>
      </pc:sldChg>
      <pc:sldChg chg="del">
        <pc:chgData name="Mohannad Elhamod" userId="51b5e356-4b7f-4de6-9c43-27b5e4bfa86f" providerId="ADAL" clId="{9FA90F50-A565-4A62-864F-6821FEB026EB}" dt="2023-09-09T21:41:05.697" v="8260" actId="47"/>
        <pc:sldMkLst>
          <pc:docMk/>
          <pc:sldMk cId="446872958" sldId="280"/>
        </pc:sldMkLst>
      </pc:sldChg>
      <pc:sldChg chg="del">
        <pc:chgData name="Mohannad Elhamod" userId="51b5e356-4b7f-4de6-9c43-27b5e4bfa86f" providerId="ADAL" clId="{9FA90F50-A565-4A62-864F-6821FEB026EB}" dt="2023-09-09T21:12:40.712" v="7118" actId="47"/>
        <pc:sldMkLst>
          <pc:docMk/>
          <pc:sldMk cId="3292239632" sldId="281"/>
        </pc:sldMkLst>
      </pc:sldChg>
      <pc:sldChg chg="modSp del mod">
        <pc:chgData name="Mohannad Elhamod" userId="51b5e356-4b7f-4de6-9c43-27b5e4bfa86f" providerId="ADAL" clId="{9FA90F50-A565-4A62-864F-6821FEB026EB}" dt="2023-09-09T21:04:36.036" v="6714" actId="47"/>
        <pc:sldMkLst>
          <pc:docMk/>
          <pc:sldMk cId="841500730" sldId="282"/>
        </pc:sldMkLst>
        <pc:spChg chg="mod">
          <ac:chgData name="Mohannad Elhamod" userId="51b5e356-4b7f-4de6-9c43-27b5e4bfa86f" providerId="ADAL" clId="{9FA90F50-A565-4A62-864F-6821FEB026EB}" dt="2023-09-09T20:58:50.954" v="6432" actId="20577"/>
          <ac:spMkLst>
            <pc:docMk/>
            <pc:sldMk cId="841500730" sldId="282"/>
            <ac:spMk id="2" creationId="{EB3210EA-BB29-CCD6-B39D-0601CD44F4A7}"/>
          </ac:spMkLst>
        </pc:spChg>
      </pc:sldChg>
      <pc:sldChg chg="modSp del mod">
        <pc:chgData name="Mohannad Elhamod" userId="51b5e356-4b7f-4de6-9c43-27b5e4bfa86f" providerId="ADAL" clId="{9FA90F50-A565-4A62-864F-6821FEB026EB}" dt="2023-09-09T21:19:26.475" v="7194" actId="47"/>
        <pc:sldMkLst>
          <pc:docMk/>
          <pc:sldMk cId="817358737" sldId="283"/>
        </pc:sldMkLst>
        <pc:spChg chg="mod">
          <ac:chgData name="Mohannad Elhamod" userId="51b5e356-4b7f-4de6-9c43-27b5e4bfa86f" providerId="ADAL" clId="{9FA90F50-A565-4A62-864F-6821FEB026EB}" dt="2023-09-09T21:13:03.945" v="7132" actId="20577"/>
          <ac:spMkLst>
            <pc:docMk/>
            <pc:sldMk cId="817358737" sldId="283"/>
            <ac:spMk id="3" creationId="{698CDFC4-17E1-0459-4F27-5B7F88277124}"/>
          </ac:spMkLst>
        </pc:spChg>
      </pc:sldChg>
      <pc:sldChg chg="new del">
        <pc:chgData name="Mohannad Elhamod" userId="51b5e356-4b7f-4de6-9c43-27b5e4bfa86f" providerId="ADAL" clId="{9FA90F50-A565-4A62-864F-6821FEB026EB}" dt="2023-09-09T15:17:53.353" v="58" actId="47"/>
        <pc:sldMkLst>
          <pc:docMk/>
          <pc:sldMk cId="3239781010" sldId="284"/>
        </pc:sldMkLst>
      </pc:sldChg>
      <pc:sldChg chg="modSp del mod modNotesTx">
        <pc:chgData name="Mohannad Elhamod" userId="51b5e356-4b7f-4de6-9c43-27b5e4bfa86f" providerId="ADAL" clId="{9FA90F50-A565-4A62-864F-6821FEB026EB}" dt="2023-09-11T16:20:46.408" v="13798" actId="20577"/>
        <pc:sldMkLst>
          <pc:docMk/>
          <pc:sldMk cId="507903395" sldId="285"/>
        </pc:sldMkLst>
        <pc:spChg chg="mod">
          <ac:chgData name="Mohannad Elhamod" userId="51b5e356-4b7f-4de6-9c43-27b5e4bfa86f" providerId="ADAL" clId="{9FA90F50-A565-4A62-864F-6821FEB026EB}" dt="2023-09-09T15:18:50.098" v="88" actId="20577"/>
          <ac:spMkLst>
            <pc:docMk/>
            <pc:sldMk cId="507903395" sldId="285"/>
            <ac:spMk id="2" creationId="{0A03D2EB-4C8D-114F-A0E3-27A9E0A155D9}"/>
          </ac:spMkLst>
        </pc:spChg>
        <pc:spChg chg="mod">
          <ac:chgData name="Mohannad Elhamod" userId="51b5e356-4b7f-4de6-9c43-27b5e4bfa86f" providerId="ADAL" clId="{9FA90F50-A565-4A62-864F-6821FEB026EB}" dt="2023-09-09T15:19:04.819" v="114" actId="20577"/>
          <ac:spMkLst>
            <pc:docMk/>
            <pc:sldMk cId="507903395" sldId="285"/>
            <ac:spMk id="3" creationId="{4D522CB0-C890-CB47-A6EC-AD5509523EC7}"/>
          </ac:spMkLst>
        </pc:spChg>
      </pc:sldChg>
      <pc:sldChg chg="modSp mod ord">
        <pc:chgData name="Mohannad Elhamod" userId="51b5e356-4b7f-4de6-9c43-27b5e4bfa86f" providerId="ADAL" clId="{9FA90F50-A565-4A62-864F-6821FEB026EB}" dt="2023-09-09T15:18:43.386" v="80" actId="20577"/>
        <pc:sldMkLst>
          <pc:docMk/>
          <pc:sldMk cId="4146936940" sldId="286"/>
        </pc:sldMkLst>
        <pc:spChg chg="mod">
          <ac:chgData name="Mohannad Elhamod" userId="51b5e356-4b7f-4de6-9c43-27b5e4bfa86f" providerId="ADAL" clId="{9FA90F50-A565-4A62-864F-6821FEB026EB}" dt="2023-09-09T15:18:31.958" v="63"/>
          <ac:spMkLst>
            <pc:docMk/>
            <pc:sldMk cId="4146936940" sldId="286"/>
            <ac:spMk id="2" creationId="{0C51114B-0835-E345-8AFD-179489A7F9FF}"/>
          </ac:spMkLst>
        </pc:spChg>
        <pc:spChg chg="mod">
          <ac:chgData name="Mohannad Elhamod" userId="51b5e356-4b7f-4de6-9c43-27b5e4bfa86f" providerId="ADAL" clId="{9FA90F50-A565-4A62-864F-6821FEB026EB}" dt="2023-09-09T15:18:43.386" v="80" actId="20577"/>
          <ac:spMkLst>
            <pc:docMk/>
            <pc:sldMk cId="4146936940" sldId="286"/>
            <ac:spMk id="3" creationId="{846169BA-0EAB-024A-8370-38E16CF4FA52}"/>
          </ac:spMkLst>
        </pc:spChg>
      </pc:sldChg>
      <pc:sldChg chg="modSp mod modNotesTx">
        <pc:chgData name="Mohannad Elhamod" userId="51b5e356-4b7f-4de6-9c43-27b5e4bfa86f" providerId="ADAL" clId="{9FA90F50-A565-4A62-864F-6821FEB026EB}" dt="2023-09-11T16:38:44.676" v="15160" actId="20577"/>
        <pc:sldMkLst>
          <pc:docMk/>
          <pc:sldMk cId="454766193" sldId="287"/>
        </pc:sldMkLst>
        <pc:spChg chg="mod">
          <ac:chgData name="Mohannad Elhamod" userId="51b5e356-4b7f-4de6-9c43-27b5e4bfa86f" providerId="ADAL" clId="{9FA90F50-A565-4A62-864F-6821FEB026EB}" dt="2023-09-11T13:56:35.476" v="12831" actId="20577"/>
          <ac:spMkLst>
            <pc:docMk/>
            <pc:sldMk cId="454766193" sldId="287"/>
            <ac:spMk id="2" creationId="{FB045C16-3C48-914A-87B5-81D162BE3F85}"/>
          </ac:spMkLst>
        </pc:spChg>
        <pc:spChg chg="mod">
          <ac:chgData name="Mohannad Elhamod" userId="51b5e356-4b7f-4de6-9c43-27b5e4bfa86f" providerId="ADAL" clId="{9FA90F50-A565-4A62-864F-6821FEB026EB}" dt="2023-09-11T13:56:45.615" v="12850" actId="20577"/>
          <ac:spMkLst>
            <pc:docMk/>
            <pc:sldMk cId="454766193" sldId="287"/>
            <ac:spMk id="3" creationId="{901707DE-759D-C141-93F1-03B2A04EEAAF}"/>
          </ac:spMkLst>
        </pc:spChg>
        <pc:spChg chg="mod">
          <ac:chgData name="Mohannad Elhamod" userId="51b5e356-4b7f-4de6-9c43-27b5e4bfa86f" providerId="ADAL" clId="{9FA90F50-A565-4A62-864F-6821FEB026EB}" dt="2023-09-11T15:23:52.611" v="13364"/>
          <ac:spMkLst>
            <pc:docMk/>
            <pc:sldMk cId="454766193" sldId="287"/>
            <ac:spMk id="5" creationId="{E3836FB4-720C-0E41-BD00-5E361110EF12}"/>
          </ac:spMkLst>
        </pc:spChg>
      </pc:sldChg>
      <pc:sldChg chg="add del">
        <pc:chgData name="Mohannad Elhamod" userId="51b5e356-4b7f-4de6-9c43-27b5e4bfa86f" providerId="ADAL" clId="{9FA90F50-A565-4A62-864F-6821FEB026EB}" dt="2023-09-09T15:20:22.335" v="121"/>
        <pc:sldMkLst>
          <pc:docMk/>
          <pc:sldMk cId="1426553801" sldId="288"/>
        </pc:sldMkLst>
      </pc:sldChg>
      <pc:sldChg chg="addSp delSp modSp del mod ord">
        <pc:chgData name="Mohannad Elhamod" userId="51b5e356-4b7f-4de6-9c43-27b5e4bfa86f" providerId="ADAL" clId="{9FA90F50-A565-4A62-864F-6821FEB026EB}" dt="2023-09-09T15:27:46.007" v="257" actId="47"/>
        <pc:sldMkLst>
          <pc:docMk/>
          <pc:sldMk cId="3696117620" sldId="288"/>
        </pc:sldMkLst>
        <pc:spChg chg="mod">
          <ac:chgData name="Mohannad Elhamod" userId="51b5e356-4b7f-4de6-9c43-27b5e4bfa86f" providerId="ADAL" clId="{9FA90F50-A565-4A62-864F-6821FEB026EB}" dt="2023-09-09T15:20:37.966" v="147" actId="20577"/>
          <ac:spMkLst>
            <pc:docMk/>
            <pc:sldMk cId="3696117620" sldId="288"/>
            <ac:spMk id="2" creationId="{FB045C16-3C48-914A-87B5-81D162BE3F85}"/>
          </ac:spMkLst>
        </pc:spChg>
        <pc:spChg chg="del">
          <ac:chgData name="Mohannad Elhamod" userId="51b5e356-4b7f-4de6-9c43-27b5e4bfa86f" providerId="ADAL" clId="{9FA90F50-A565-4A62-864F-6821FEB026EB}" dt="2023-09-09T15:20:40.653" v="148" actId="478"/>
          <ac:spMkLst>
            <pc:docMk/>
            <pc:sldMk cId="3696117620" sldId="288"/>
            <ac:spMk id="3" creationId="{901707DE-759D-C141-93F1-03B2A04EEAAF}"/>
          </ac:spMkLst>
        </pc:spChg>
        <pc:spChg chg="add del mod">
          <ac:chgData name="Mohannad Elhamod" userId="51b5e356-4b7f-4de6-9c43-27b5e4bfa86f" providerId="ADAL" clId="{9FA90F50-A565-4A62-864F-6821FEB026EB}" dt="2023-09-09T15:20:42.447" v="149" actId="478"/>
          <ac:spMkLst>
            <pc:docMk/>
            <pc:sldMk cId="3696117620" sldId="288"/>
            <ac:spMk id="7" creationId="{8D1E92A5-9416-DE2A-ED58-8F57C69E9C53}"/>
          </ac:spMkLst>
        </pc:spChg>
        <pc:spChg chg="add mod">
          <ac:chgData name="Mohannad Elhamod" userId="51b5e356-4b7f-4de6-9c43-27b5e4bfa86f" providerId="ADAL" clId="{9FA90F50-A565-4A62-864F-6821FEB026EB}" dt="2023-09-09T15:21:33.402" v="169" actId="1076"/>
          <ac:spMkLst>
            <pc:docMk/>
            <pc:sldMk cId="3696117620" sldId="288"/>
            <ac:spMk id="9" creationId="{1B7B2EAE-6236-CFD6-3EEC-C3C7A9180C82}"/>
          </ac:spMkLst>
        </pc:spChg>
        <pc:spChg chg="add del mod">
          <ac:chgData name="Mohannad Elhamod" userId="51b5e356-4b7f-4de6-9c43-27b5e4bfa86f" providerId="ADAL" clId="{9FA90F50-A565-4A62-864F-6821FEB026EB}" dt="2023-09-09T15:21:57.243" v="171"/>
          <ac:spMkLst>
            <pc:docMk/>
            <pc:sldMk cId="3696117620" sldId="288"/>
            <ac:spMk id="10" creationId="{1816267E-27C7-9A31-D375-1413767B1EC8}"/>
          </ac:spMkLst>
        </pc:spChg>
        <pc:picChg chg="add mod">
          <ac:chgData name="Mohannad Elhamod" userId="51b5e356-4b7f-4de6-9c43-27b5e4bfa86f" providerId="ADAL" clId="{9FA90F50-A565-4A62-864F-6821FEB026EB}" dt="2023-09-09T15:20:59.403" v="152" actId="1076"/>
          <ac:picMkLst>
            <pc:docMk/>
            <pc:sldMk cId="3696117620" sldId="288"/>
            <ac:picMk id="1026" creationId="{07B0B5DE-E8C7-8B00-A2B3-388B2A2000A4}"/>
          </ac:picMkLst>
        </pc:picChg>
      </pc:sldChg>
      <pc:sldChg chg="addSp delSp modSp add mod modAnim modNotesTx">
        <pc:chgData name="Mohannad Elhamod" userId="51b5e356-4b7f-4de6-9c43-27b5e4bfa86f" providerId="ADAL" clId="{9FA90F50-A565-4A62-864F-6821FEB026EB}" dt="2023-09-09T16:07:41.195" v="910" actId="20577"/>
        <pc:sldMkLst>
          <pc:docMk/>
          <pc:sldMk cId="3362941945" sldId="289"/>
        </pc:sldMkLst>
        <pc:spChg chg="mod">
          <ac:chgData name="Mohannad Elhamod" userId="51b5e356-4b7f-4de6-9c43-27b5e4bfa86f" providerId="ADAL" clId="{9FA90F50-A565-4A62-864F-6821FEB026EB}" dt="2023-09-09T16:07:41.195" v="910" actId="20577"/>
          <ac:spMkLst>
            <pc:docMk/>
            <pc:sldMk cId="3362941945" sldId="289"/>
            <ac:spMk id="5" creationId="{E3836FB4-720C-0E41-BD00-5E361110EF12}"/>
          </ac:spMkLst>
        </pc:spChg>
        <pc:spChg chg="add mod">
          <ac:chgData name="Mohannad Elhamod" userId="51b5e356-4b7f-4de6-9c43-27b5e4bfa86f" providerId="ADAL" clId="{9FA90F50-A565-4A62-864F-6821FEB026EB}" dt="2023-09-09T15:28:54.862" v="295" actId="1076"/>
          <ac:spMkLst>
            <pc:docMk/>
            <pc:sldMk cId="3362941945" sldId="289"/>
            <ac:spMk id="7" creationId="{ECCF07A4-EBFE-9986-A21B-42225E166577}"/>
          </ac:spMkLst>
        </pc:spChg>
        <pc:spChg chg="del">
          <ac:chgData name="Mohannad Elhamod" userId="51b5e356-4b7f-4de6-9c43-27b5e4bfa86f" providerId="ADAL" clId="{9FA90F50-A565-4A62-864F-6821FEB026EB}" dt="2023-09-09T15:23:52.100" v="207" actId="478"/>
          <ac:spMkLst>
            <pc:docMk/>
            <pc:sldMk cId="3362941945" sldId="289"/>
            <ac:spMk id="9" creationId="{1B7B2EAE-6236-CFD6-3EEC-C3C7A9180C82}"/>
          </ac:spMkLst>
        </pc:spChg>
        <pc:spChg chg="add del mod">
          <ac:chgData name="Mohannad Elhamod" userId="51b5e356-4b7f-4de6-9c43-27b5e4bfa86f" providerId="ADAL" clId="{9FA90F50-A565-4A62-864F-6821FEB026EB}" dt="2023-09-09T15:28:16.303" v="264" actId="21"/>
          <ac:spMkLst>
            <pc:docMk/>
            <pc:sldMk cId="3362941945" sldId="289"/>
            <ac:spMk id="10" creationId="{FE034B20-9922-428F-A6AD-EACFE7D75A3D}"/>
          </ac:spMkLst>
        </pc:spChg>
        <pc:spChg chg="add mod">
          <ac:chgData name="Mohannad Elhamod" userId="51b5e356-4b7f-4de6-9c43-27b5e4bfa86f" providerId="ADAL" clId="{9FA90F50-A565-4A62-864F-6821FEB026EB}" dt="2023-09-09T15:28:45.221" v="292" actId="1076"/>
          <ac:spMkLst>
            <pc:docMk/>
            <pc:sldMk cId="3362941945" sldId="289"/>
            <ac:spMk id="11" creationId="{850FB198-F3E3-FFC6-0AC8-5EB8D5AD7D95}"/>
          </ac:spMkLst>
        </pc:spChg>
        <pc:spChg chg="add mod">
          <ac:chgData name="Mohannad Elhamod" userId="51b5e356-4b7f-4de6-9c43-27b5e4bfa86f" providerId="ADAL" clId="{9FA90F50-A565-4A62-864F-6821FEB026EB}" dt="2023-09-09T15:29:38.132" v="329" actId="164"/>
          <ac:spMkLst>
            <pc:docMk/>
            <pc:sldMk cId="3362941945" sldId="289"/>
            <ac:spMk id="12" creationId="{E1A15E21-5CBF-D791-9388-1F4E173A6462}"/>
          </ac:spMkLst>
        </pc:spChg>
        <pc:grpChg chg="add mod">
          <ac:chgData name="Mohannad Elhamod" userId="51b5e356-4b7f-4de6-9c43-27b5e4bfa86f" providerId="ADAL" clId="{9FA90F50-A565-4A62-864F-6821FEB026EB}" dt="2023-09-09T15:29:38.132" v="329" actId="164"/>
          <ac:grpSpMkLst>
            <pc:docMk/>
            <pc:sldMk cId="3362941945" sldId="289"/>
            <ac:grpSpMk id="13" creationId="{B527422F-68E1-DB7C-AF3E-2D46B84EA510}"/>
          </ac:grpSpMkLst>
        </pc:grpChg>
        <pc:picChg chg="add mod">
          <ac:chgData name="Mohannad Elhamod" userId="51b5e356-4b7f-4de6-9c43-27b5e4bfa86f" providerId="ADAL" clId="{9FA90F50-A565-4A62-864F-6821FEB026EB}" dt="2023-09-09T15:23:37.246" v="204" actId="1076"/>
          <ac:picMkLst>
            <pc:docMk/>
            <pc:sldMk cId="3362941945" sldId="289"/>
            <ac:picMk id="3" creationId="{13A229E3-0BEF-7A77-D30E-1B59B2AE1A54}"/>
          </ac:picMkLst>
        </pc:picChg>
        <pc:picChg chg="del">
          <ac:chgData name="Mohannad Elhamod" userId="51b5e356-4b7f-4de6-9c43-27b5e4bfa86f" providerId="ADAL" clId="{9FA90F50-A565-4A62-864F-6821FEB026EB}" dt="2023-09-09T15:22:09.123" v="173" actId="478"/>
          <ac:picMkLst>
            <pc:docMk/>
            <pc:sldMk cId="3362941945" sldId="289"/>
            <ac:picMk id="1026" creationId="{07B0B5DE-E8C7-8B00-A2B3-388B2A2000A4}"/>
          </ac:picMkLst>
        </pc:picChg>
        <pc:picChg chg="add mod">
          <ac:chgData name="Mohannad Elhamod" userId="51b5e356-4b7f-4de6-9c43-27b5e4bfa86f" providerId="ADAL" clId="{9FA90F50-A565-4A62-864F-6821FEB026EB}" dt="2023-09-09T15:29:38.132" v="329" actId="164"/>
          <ac:picMkLst>
            <pc:docMk/>
            <pc:sldMk cId="3362941945" sldId="289"/>
            <ac:picMk id="2050" creationId="{0686D4D4-8A34-51FC-6455-16F233EA43B5}"/>
          </ac:picMkLst>
        </pc:picChg>
      </pc:sldChg>
      <pc:sldChg chg="addSp delSp modSp add del mod">
        <pc:chgData name="Mohannad Elhamod" userId="51b5e356-4b7f-4de6-9c43-27b5e4bfa86f" providerId="ADAL" clId="{9FA90F50-A565-4A62-864F-6821FEB026EB}" dt="2023-09-09T15:33:08.375" v="536" actId="47"/>
        <pc:sldMkLst>
          <pc:docMk/>
          <pc:sldMk cId="2094793122" sldId="290"/>
        </pc:sldMkLst>
        <pc:spChg chg="mod">
          <ac:chgData name="Mohannad Elhamod" userId="51b5e356-4b7f-4de6-9c43-27b5e4bfa86f" providerId="ADAL" clId="{9FA90F50-A565-4A62-864F-6821FEB026EB}" dt="2023-09-09T15:30:01.307" v="369" actId="20577"/>
          <ac:spMkLst>
            <pc:docMk/>
            <pc:sldMk cId="2094793122" sldId="290"/>
            <ac:spMk id="2" creationId="{FB045C16-3C48-914A-87B5-81D162BE3F85}"/>
          </ac:spMkLst>
        </pc:spChg>
        <pc:spChg chg="add del mod">
          <ac:chgData name="Mohannad Elhamod" userId="51b5e356-4b7f-4de6-9c43-27b5e4bfa86f" providerId="ADAL" clId="{9FA90F50-A565-4A62-864F-6821FEB026EB}" dt="2023-09-09T15:31:57.211" v="467" actId="478"/>
          <ac:spMkLst>
            <pc:docMk/>
            <pc:sldMk cId="2094793122" sldId="290"/>
            <ac:spMk id="7" creationId="{6D157CCC-A4B3-5146-9ACE-9AF1372E9A0B}"/>
          </ac:spMkLst>
        </pc:spChg>
        <pc:spChg chg="add del mod">
          <ac:chgData name="Mohannad Elhamod" userId="51b5e356-4b7f-4de6-9c43-27b5e4bfa86f" providerId="ADAL" clId="{9FA90F50-A565-4A62-864F-6821FEB026EB}" dt="2023-09-09T15:31:32.190" v="463" actId="478"/>
          <ac:spMkLst>
            <pc:docMk/>
            <pc:sldMk cId="2094793122" sldId="290"/>
            <ac:spMk id="8" creationId="{6D157CCC-A4B3-5146-9ACE-9AF1372E9A0B}"/>
          </ac:spMkLst>
        </pc:spChg>
        <pc:spChg chg="add del mod">
          <ac:chgData name="Mohannad Elhamod" userId="51b5e356-4b7f-4de6-9c43-27b5e4bfa86f" providerId="ADAL" clId="{9FA90F50-A565-4A62-864F-6821FEB026EB}" dt="2023-09-09T15:32:27.345" v="470" actId="478"/>
          <ac:spMkLst>
            <pc:docMk/>
            <pc:sldMk cId="2094793122" sldId="290"/>
            <ac:spMk id="10" creationId="{3C736CEC-C2B8-F8BF-AB0C-7B5262426CC6}"/>
          </ac:spMkLst>
        </pc:spChg>
        <pc:spChg chg="add del mod">
          <ac:chgData name="Mohannad Elhamod" userId="51b5e356-4b7f-4de6-9c43-27b5e4bfa86f" providerId="ADAL" clId="{9FA90F50-A565-4A62-864F-6821FEB026EB}" dt="2023-09-09T15:33:01.456" v="534" actId="478"/>
          <ac:spMkLst>
            <pc:docMk/>
            <pc:sldMk cId="2094793122" sldId="290"/>
            <ac:spMk id="12" creationId="{BB05120C-CA63-14DB-2256-1ACEAA923CC9}"/>
          </ac:spMkLst>
        </pc:spChg>
        <pc:spChg chg="add del mod">
          <ac:chgData name="Mohannad Elhamod" userId="51b5e356-4b7f-4de6-9c43-27b5e4bfa86f" providerId="ADAL" clId="{9FA90F50-A565-4A62-864F-6821FEB026EB}" dt="2023-09-09T15:32:32.566" v="473" actId="21"/>
          <ac:spMkLst>
            <pc:docMk/>
            <pc:sldMk cId="2094793122" sldId="290"/>
            <ac:spMk id="13" creationId="{0B8DF1C6-3BD2-D6D5-7BB6-E6754A10D336}"/>
          </ac:spMkLst>
        </pc:spChg>
        <pc:picChg chg="add mod">
          <ac:chgData name="Mohannad Elhamod" userId="51b5e356-4b7f-4de6-9c43-27b5e4bfa86f" providerId="ADAL" clId="{9FA90F50-A565-4A62-864F-6821FEB026EB}" dt="2023-09-09T15:30:11.785" v="372" actId="1076"/>
          <ac:picMkLst>
            <pc:docMk/>
            <pc:sldMk cId="2094793122" sldId="290"/>
            <ac:picMk id="3" creationId="{1D583A26-A155-7474-E0D4-D01A12BF13EC}"/>
          </ac:picMkLst>
        </pc:picChg>
        <pc:picChg chg="add mod">
          <ac:chgData name="Mohannad Elhamod" userId="51b5e356-4b7f-4de6-9c43-27b5e4bfa86f" providerId="ADAL" clId="{9FA90F50-A565-4A62-864F-6821FEB026EB}" dt="2023-09-09T15:30:14.233" v="373" actId="1076"/>
          <ac:picMkLst>
            <pc:docMk/>
            <pc:sldMk cId="2094793122" sldId="290"/>
            <ac:picMk id="6" creationId="{5A017CA5-4959-F844-C8E9-AED59E6AA345}"/>
          </ac:picMkLst>
        </pc:picChg>
        <pc:picChg chg="del">
          <ac:chgData name="Mohannad Elhamod" userId="51b5e356-4b7f-4de6-9c43-27b5e4bfa86f" providerId="ADAL" clId="{9FA90F50-A565-4A62-864F-6821FEB026EB}" dt="2023-09-09T15:26:25.714" v="243" actId="478"/>
          <ac:picMkLst>
            <pc:docMk/>
            <pc:sldMk cId="2094793122" sldId="290"/>
            <ac:picMk id="1026" creationId="{07B0B5DE-E8C7-8B00-A2B3-388B2A2000A4}"/>
          </ac:picMkLst>
        </pc:picChg>
      </pc:sldChg>
      <pc:sldChg chg="addSp delSp modSp add mod modAnim">
        <pc:chgData name="Mohannad Elhamod" userId="51b5e356-4b7f-4de6-9c43-27b5e4bfa86f" providerId="ADAL" clId="{9FA90F50-A565-4A62-864F-6821FEB026EB}" dt="2023-09-09T16:07:59.330" v="916"/>
        <pc:sldMkLst>
          <pc:docMk/>
          <pc:sldMk cId="2170325602" sldId="291"/>
        </pc:sldMkLst>
        <pc:spChg chg="mod">
          <ac:chgData name="Mohannad Elhamod" userId="51b5e356-4b7f-4de6-9c43-27b5e4bfa86f" providerId="ADAL" clId="{9FA90F50-A565-4A62-864F-6821FEB026EB}" dt="2023-09-09T16:02:42.728" v="833" actId="21"/>
          <ac:spMkLst>
            <pc:docMk/>
            <pc:sldMk cId="2170325602" sldId="291"/>
            <ac:spMk id="2" creationId="{8A1F9677-A4A0-924E-9C54-8F36F25773B7}"/>
          </ac:spMkLst>
        </pc:spChg>
        <pc:spChg chg="del">
          <ac:chgData name="Mohannad Elhamod" userId="51b5e356-4b7f-4de6-9c43-27b5e4bfa86f" providerId="ADAL" clId="{9FA90F50-A565-4A62-864F-6821FEB026EB}" dt="2023-09-09T15:34:23.821" v="563" actId="478"/>
          <ac:spMkLst>
            <pc:docMk/>
            <pc:sldMk cId="2170325602" sldId="291"/>
            <ac:spMk id="3" creationId="{6D157CCC-A4B3-5146-9ACE-9AF1372E9A0B}"/>
          </ac:spMkLst>
        </pc:spChg>
        <pc:spChg chg="del">
          <ac:chgData name="Mohannad Elhamod" userId="51b5e356-4b7f-4de6-9c43-27b5e4bfa86f" providerId="ADAL" clId="{9FA90F50-A565-4A62-864F-6821FEB026EB}" dt="2023-09-09T16:07:59.220" v="915" actId="478"/>
          <ac:spMkLst>
            <pc:docMk/>
            <pc:sldMk cId="2170325602" sldId="291"/>
            <ac:spMk id="5" creationId="{62FB7543-A19E-1C43-9207-47A61E879691}"/>
          </ac:spMkLst>
        </pc:spChg>
        <pc:spChg chg="add del mod">
          <ac:chgData name="Mohannad Elhamod" userId="51b5e356-4b7f-4de6-9c43-27b5e4bfa86f" providerId="ADAL" clId="{9FA90F50-A565-4A62-864F-6821FEB026EB}" dt="2023-09-09T15:37:16.253" v="572" actId="478"/>
          <ac:spMkLst>
            <pc:docMk/>
            <pc:sldMk cId="2170325602" sldId="291"/>
            <ac:spMk id="7" creationId="{C30BA48E-341A-DE5C-0843-70653FB0433C}"/>
          </ac:spMkLst>
        </pc:spChg>
        <pc:spChg chg="add del">
          <ac:chgData name="Mohannad Elhamod" userId="51b5e356-4b7f-4de6-9c43-27b5e4bfa86f" providerId="ADAL" clId="{9FA90F50-A565-4A62-864F-6821FEB026EB}" dt="2023-09-09T15:34:29.623" v="565" actId="21"/>
          <ac:spMkLst>
            <pc:docMk/>
            <pc:sldMk cId="2170325602" sldId="291"/>
            <ac:spMk id="8" creationId="{21C21A5F-6EFD-4F3D-EF08-A28BD964DDEF}"/>
          </ac:spMkLst>
        </pc:spChg>
        <pc:spChg chg="add mod">
          <ac:chgData name="Mohannad Elhamod" userId="51b5e356-4b7f-4de6-9c43-27b5e4bfa86f" providerId="ADAL" clId="{9FA90F50-A565-4A62-864F-6821FEB026EB}" dt="2023-09-09T15:56:42.660" v="744" actId="1076"/>
          <ac:spMkLst>
            <pc:docMk/>
            <pc:sldMk cId="2170325602" sldId="291"/>
            <ac:spMk id="9" creationId="{706E4F69-F5CF-38E0-169B-D02C061455E9}"/>
          </ac:spMkLst>
        </pc:spChg>
        <pc:spChg chg="add del">
          <ac:chgData name="Mohannad Elhamod" userId="51b5e356-4b7f-4de6-9c43-27b5e4bfa86f" providerId="ADAL" clId="{9FA90F50-A565-4A62-864F-6821FEB026EB}" dt="2023-09-09T15:44:28.858" v="645" actId="22"/>
          <ac:spMkLst>
            <pc:docMk/>
            <pc:sldMk cId="2170325602" sldId="291"/>
            <ac:spMk id="12" creationId="{C0D52412-5F24-453C-4AD3-FAA7C72C5FB0}"/>
          </ac:spMkLst>
        </pc:spChg>
        <pc:spChg chg="add del">
          <ac:chgData name="Mohannad Elhamod" userId="51b5e356-4b7f-4de6-9c43-27b5e4bfa86f" providerId="ADAL" clId="{9FA90F50-A565-4A62-864F-6821FEB026EB}" dt="2023-09-09T15:44:24.559" v="642" actId="22"/>
          <ac:spMkLst>
            <pc:docMk/>
            <pc:sldMk cId="2170325602" sldId="291"/>
            <ac:spMk id="14" creationId="{843248A4-43C8-FE25-CB3D-20B2BC022F5A}"/>
          </ac:spMkLst>
        </pc:spChg>
        <pc:spChg chg="add del">
          <ac:chgData name="Mohannad Elhamod" userId="51b5e356-4b7f-4de6-9c43-27b5e4bfa86f" providerId="ADAL" clId="{9FA90F50-A565-4A62-864F-6821FEB026EB}" dt="2023-09-09T15:44:28.505" v="644" actId="22"/>
          <ac:spMkLst>
            <pc:docMk/>
            <pc:sldMk cId="2170325602" sldId="291"/>
            <ac:spMk id="16" creationId="{FB059A32-A602-A8B8-ACF4-8030F7E9E25B}"/>
          </ac:spMkLst>
        </pc:spChg>
        <pc:spChg chg="add del">
          <ac:chgData name="Mohannad Elhamod" userId="51b5e356-4b7f-4de6-9c43-27b5e4bfa86f" providerId="ADAL" clId="{9FA90F50-A565-4A62-864F-6821FEB026EB}" dt="2023-09-09T15:44:39.248" v="647" actId="22"/>
          <ac:spMkLst>
            <pc:docMk/>
            <pc:sldMk cId="2170325602" sldId="291"/>
            <ac:spMk id="18" creationId="{993651DD-8530-2E52-133F-36CA4CECB12C}"/>
          </ac:spMkLst>
        </pc:spChg>
        <pc:spChg chg="add del">
          <ac:chgData name="Mohannad Elhamod" userId="51b5e356-4b7f-4de6-9c43-27b5e4bfa86f" providerId="ADAL" clId="{9FA90F50-A565-4A62-864F-6821FEB026EB}" dt="2023-09-09T15:44:51.117" v="649" actId="478"/>
          <ac:spMkLst>
            <pc:docMk/>
            <pc:sldMk cId="2170325602" sldId="291"/>
            <ac:spMk id="19" creationId="{75A7AD12-0B92-6DEF-B0A8-CB2C69B00DE2}"/>
          </ac:spMkLst>
        </pc:spChg>
        <pc:spChg chg="add mod">
          <ac:chgData name="Mohannad Elhamod" userId="51b5e356-4b7f-4de6-9c43-27b5e4bfa86f" providerId="ADAL" clId="{9FA90F50-A565-4A62-864F-6821FEB026EB}" dt="2023-09-09T15:56:42.660" v="744" actId="1076"/>
          <ac:spMkLst>
            <pc:docMk/>
            <pc:sldMk cId="2170325602" sldId="291"/>
            <ac:spMk id="20" creationId="{69CCA14D-AA61-9EBA-5E67-E711766226D4}"/>
          </ac:spMkLst>
        </pc:spChg>
        <pc:spChg chg="add mod">
          <ac:chgData name="Mohannad Elhamod" userId="51b5e356-4b7f-4de6-9c43-27b5e4bfa86f" providerId="ADAL" clId="{9FA90F50-A565-4A62-864F-6821FEB026EB}" dt="2023-09-09T15:56:42.660" v="744" actId="1076"/>
          <ac:spMkLst>
            <pc:docMk/>
            <pc:sldMk cId="2170325602" sldId="291"/>
            <ac:spMk id="21" creationId="{7C64EFE4-34B6-15D6-2B70-0472871F6347}"/>
          </ac:spMkLst>
        </pc:spChg>
        <pc:spChg chg="add mod">
          <ac:chgData name="Mohannad Elhamod" userId="51b5e356-4b7f-4de6-9c43-27b5e4bfa86f" providerId="ADAL" clId="{9FA90F50-A565-4A62-864F-6821FEB026EB}" dt="2023-09-09T15:56:42.660" v="744" actId="1076"/>
          <ac:spMkLst>
            <pc:docMk/>
            <pc:sldMk cId="2170325602" sldId="291"/>
            <ac:spMk id="22" creationId="{521E25C2-62F8-592E-5EE5-709FE4893EC0}"/>
          </ac:spMkLst>
        </pc:spChg>
        <pc:spChg chg="add del mod">
          <ac:chgData name="Mohannad Elhamod" userId="51b5e356-4b7f-4de6-9c43-27b5e4bfa86f" providerId="ADAL" clId="{9FA90F50-A565-4A62-864F-6821FEB026EB}" dt="2023-09-09T15:55:46.833" v="722" actId="478"/>
          <ac:spMkLst>
            <pc:docMk/>
            <pc:sldMk cId="2170325602" sldId="291"/>
            <ac:spMk id="23" creationId="{9FFA4E7F-AD2B-CC07-7C53-DFF7B507ED5D}"/>
          </ac:spMkLst>
        </pc:spChg>
        <pc:spChg chg="add mod">
          <ac:chgData name="Mohannad Elhamod" userId="51b5e356-4b7f-4de6-9c43-27b5e4bfa86f" providerId="ADAL" clId="{9FA90F50-A565-4A62-864F-6821FEB026EB}" dt="2023-09-09T15:56:42.660" v="744" actId="1076"/>
          <ac:spMkLst>
            <pc:docMk/>
            <pc:sldMk cId="2170325602" sldId="291"/>
            <ac:spMk id="24" creationId="{79806822-0223-6E4E-7D0C-D435DCACC483}"/>
          </ac:spMkLst>
        </pc:spChg>
        <pc:spChg chg="add mod">
          <ac:chgData name="Mohannad Elhamod" userId="51b5e356-4b7f-4de6-9c43-27b5e4bfa86f" providerId="ADAL" clId="{9FA90F50-A565-4A62-864F-6821FEB026EB}" dt="2023-09-09T16:05:07.474" v="874" actId="1076"/>
          <ac:spMkLst>
            <pc:docMk/>
            <pc:sldMk cId="2170325602" sldId="291"/>
            <ac:spMk id="25" creationId="{DCD7A66C-12D3-C417-F5E2-FB75FF2017C4}"/>
          </ac:spMkLst>
        </pc:spChg>
        <pc:spChg chg="add mod">
          <ac:chgData name="Mohannad Elhamod" userId="51b5e356-4b7f-4de6-9c43-27b5e4bfa86f" providerId="ADAL" clId="{9FA90F50-A565-4A62-864F-6821FEB026EB}" dt="2023-09-09T16:07:59.330" v="916"/>
          <ac:spMkLst>
            <pc:docMk/>
            <pc:sldMk cId="2170325602" sldId="291"/>
            <ac:spMk id="26" creationId="{A0A78050-6B5C-3A8D-58A9-BE8185D9769D}"/>
          </ac:spMkLst>
        </pc:spChg>
        <pc:grpChg chg="add mod">
          <ac:chgData name="Mohannad Elhamod" userId="51b5e356-4b7f-4de6-9c43-27b5e4bfa86f" providerId="ADAL" clId="{9FA90F50-A565-4A62-864F-6821FEB026EB}" dt="2023-09-09T15:56:42.660" v="744" actId="1076"/>
          <ac:grpSpMkLst>
            <pc:docMk/>
            <pc:sldMk cId="2170325602" sldId="291"/>
            <ac:grpSpMk id="10" creationId="{0E918099-D380-00AA-8CAA-C824EB33891C}"/>
          </ac:grpSpMkLst>
        </pc:grpChg>
        <pc:picChg chg="add del">
          <ac:chgData name="Mohannad Elhamod" userId="51b5e356-4b7f-4de6-9c43-27b5e4bfa86f" providerId="ADAL" clId="{9FA90F50-A565-4A62-864F-6821FEB026EB}" dt="2023-09-09T15:34:29.623" v="565" actId="21"/>
          <ac:picMkLst>
            <pc:docMk/>
            <pc:sldMk cId="2170325602" sldId="291"/>
            <ac:picMk id="4098" creationId="{98B29B66-A93C-B405-8B6B-8049D6C0ACA7}"/>
          </ac:picMkLst>
        </pc:picChg>
        <pc:picChg chg="add del">
          <ac:chgData name="Mohannad Elhamod" userId="51b5e356-4b7f-4de6-9c43-27b5e4bfa86f" providerId="ADAL" clId="{9FA90F50-A565-4A62-864F-6821FEB026EB}" dt="2023-09-09T15:34:29.623" v="565" actId="21"/>
          <ac:picMkLst>
            <pc:docMk/>
            <pc:sldMk cId="2170325602" sldId="291"/>
            <ac:picMk id="4099" creationId="{2F66274D-4854-BD5B-0436-C3A345FD5BD4}"/>
          </ac:picMkLst>
        </pc:picChg>
        <pc:picChg chg="add del">
          <ac:chgData name="Mohannad Elhamod" userId="51b5e356-4b7f-4de6-9c43-27b5e4bfa86f" providerId="ADAL" clId="{9FA90F50-A565-4A62-864F-6821FEB026EB}" dt="2023-09-09T15:34:29.623" v="565" actId="21"/>
          <ac:picMkLst>
            <pc:docMk/>
            <pc:sldMk cId="2170325602" sldId="291"/>
            <ac:picMk id="4100" creationId="{D05AAC67-19E0-1A60-B52A-1F280F8FCB8F}"/>
          </ac:picMkLst>
        </pc:picChg>
        <pc:picChg chg="add del">
          <ac:chgData name="Mohannad Elhamod" userId="51b5e356-4b7f-4de6-9c43-27b5e4bfa86f" providerId="ADAL" clId="{9FA90F50-A565-4A62-864F-6821FEB026EB}" dt="2023-09-09T15:34:29.623" v="565" actId="21"/>
          <ac:picMkLst>
            <pc:docMk/>
            <pc:sldMk cId="2170325602" sldId="291"/>
            <ac:picMk id="4101" creationId="{526FA7A7-E198-8AA1-B179-DCCC29DD24BB}"/>
          </ac:picMkLst>
        </pc:picChg>
        <pc:picChg chg="add del mod">
          <ac:chgData name="Mohannad Elhamod" userId="51b5e356-4b7f-4de6-9c43-27b5e4bfa86f" providerId="ADAL" clId="{9FA90F50-A565-4A62-864F-6821FEB026EB}" dt="2023-09-09T15:45:06.795" v="652" actId="478"/>
          <ac:picMkLst>
            <pc:docMk/>
            <pc:sldMk cId="2170325602" sldId="291"/>
            <ac:picMk id="4103" creationId="{56BC5E9B-245C-9B12-4C61-74AA4FEF2EF5}"/>
          </ac:picMkLst>
        </pc:picChg>
        <pc:picChg chg="add del mod">
          <ac:chgData name="Mohannad Elhamod" userId="51b5e356-4b7f-4de6-9c43-27b5e4bfa86f" providerId="ADAL" clId="{9FA90F50-A565-4A62-864F-6821FEB026EB}" dt="2023-09-09T15:45:06.795" v="652" actId="478"/>
          <ac:picMkLst>
            <pc:docMk/>
            <pc:sldMk cId="2170325602" sldId="291"/>
            <ac:picMk id="4105" creationId="{8AF783F5-83B6-482A-DB4A-956D30508CD9}"/>
          </ac:picMkLst>
        </pc:picChg>
        <pc:picChg chg="add del mod">
          <ac:chgData name="Mohannad Elhamod" userId="51b5e356-4b7f-4de6-9c43-27b5e4bfa86f" providerId="ADAL" clId="{9FA90F50-A565-4A62-864F-6821FEB026EB}" dt="2023-09-09T15:45:06.795" v="652" actId="478"/>
          <ac:picMkLst>
            <pc:docMk/>
            <pc:sldMk cId="2170325602" sldId="291"/>
            <ac:picMk id="4107" creationId="{A4625EA6-DCB5-61D9-474C-E94DFF5FA642}"/>
          </ac:picMkLst>
        </pc:picChg>
        <pc:picChg chg="add del mod">
          <ac:chgData name="Mohannad Elhamod" userId="51b5e356-4b7f-4de6-9c43-27b5e4bfa86f" providerId="ADAL" clId="{9FA90F50-A565-4A62-864F-6821FEB026EB}" dt="2023-09-09T15:41:59.771" v="611"/>
          <ac:picMkLst>
            <pc:docMk/>
            <pc:sldMk cId="2170325602" sldId="291"/>
            <ac:picMk id="4109" creationId="{FA7D82B9-BE65-73EF-4318-DF7E1588B4E0}"/>
          </ac:picMkLst>
        </pc:picChg>
        <pc:picChg chg="add mod">
          <ac:chgData name="Mohannad Elhamod" userId="51b5e356-4b7f-4de6-9c43-27b5e4bfa86f" providerId="ADAL" clId="{9FA90F50-A565-4A62-864F-6821FEB026EB}" dt="2023-09-09T15:56:42.660" v="744" actId="1076"/>
          <ac:picMkLst>
            <pc:docMk/>
            <pc:sldMk cId="2170325602" sldId="291"/>
            <ac:picMk id="4111" creationId="{69AE3C6C-5231-876D-D84D-DCBCD032F7F3}"/>
          </ac:picMkLst>
        </pc:picChg>
        <pc:picChg chg="add mod">
          <ac:chgData name="Mohannad Elhamod" userId="51b5e356-4b7f-4de6-9c43-27b5e4bfa86f" providerId="ADAL" clId="{9FA90F50-A565-4A62-864F-6821FEB026EB}" dt="2023-09-09T15:56:42.660" v="744" actId="1076"/>
          <ac:picMkLst>
            <pc:docMk/>
            <pc:sldMk cId="2170325602" sldId="291"/>
            <ac:picMk id="4113" creationId="{FBE11A6E-B609-2D5D-75FC-97B8F646B21F}"/>
          </ac:picMkLst>
        </pc:picChg>
        <pc:picChg chg="add mod">
          <ac:chgData name="Mohannad Elhamod" userId="51b5e356-4b7f-4de6-9c43-27b5e4bfa86f" providerId="ADAL" clId="{9FA90F50-A565-4A62-864F-6821FEB026EB}" dt="2023-09-09T15:56:42.660" v="744" actId="1076"/>
          <ac:picMkLst>
            <pc:docMk/>
            <pc:sldMk cId="2170325602" sldId="291"/>
            <ac:picMk id="4115" creationId="{9BB7656B-C1B0-C2F7-BBBD-12EB6EF712FC}"/>
          </ac:picMkLst>
        </pc:picChg>
        <pc:picChg chg="add del mod">
          <ac:chgData name="Mohannad Elhamod" userId="51b5e356-4b7f-4de6-9c43-27b5e4bfa86f" providerId="ADAL" clId="{9FA90F50-A565-4A62-864F-6821FEB026EB}" dt="2023-09-09T15:46:06.821" v="659"/>
          <ac:picMkLst>
            <pc:docMk/>
            <pc:sldMk cId="2170325602" sldId="291"/>
            <ac:picMk id="4117" creationId="{816D0C75-E759-1F2A-F8EB-9FAA704ED9EB}"/>
          </ac:picMkLst>
        </pc:picChg>
        <pc:picChg chg="add mod">
          <ac:chgData name="Mohannad Elhamod" userId="51b5e356-4b7f-4de6-9c43-27b5e4bfa86f" providerId="ADAL" clId="{9FA90F50-A565-4A62-864F-6821FEB026EB}" dt="2023-09-09T15:56:42.660" v="744" actId="1076"/>
          <ac:picMkLst>
            <pc:docMk/>
            <pc:sldMk cId="2170325602" sldId="291"/>
            <ac:picMk id="4119" creationId="{0FA8EEED-A5B4-02BA-B64D-473C3E063EFD}"/>
          </ac:picMkLst>
        </pc:picChg>
      </pc:sldChg>
      <pc:sldChg chg="addSp delSp modSp add mod modNotesTx">
        <pc:chgData name="Mohannad Elhamod" userId="51b5e356-4b7f-4de6-9c43-27b5e4bfa86f" providerId="ADAL" clId="{9FA90F50-A565-4A62-864F-6821FEB026EB}" dt="2023-09-11T16:54:05.441" v="17197" actId="20577"/>
        <pc:sldMkLst>
          <pc:docMk/>
          <pc:sldMk cId="3049512965" sldId="292"/>
        </pc:sldMkLst>
        <pc:spChg chg="mod">
          <ac:chgData name="Mohannad Elhamod" userId="51b5e356-4b7f-4de6-9c43-27b5e4bfa86f" providerId="ADAL" clId="{9FA90F50-A565-4A62-864F-6821FEB026EB}" dt="2023-09-09T15:33:19.968" v="562" actId="20577"/>
          <ac:spMkLst>
            <pc:docMk/>
            <pc:sldMk cId="3049512965" sldId="292"/>
            <ac:spMk id="2" creationId="{8A1F9677-A4A0-924E-9C54-8F36F25773B7}"/>
          </ac:spMkLst>
        </pc:spChg>
        <pc:spChg chg="mod">
          <ac:chgData name="Mohannad Elhamod" userId="51b5e356-4b7f-4de6-9c43-27b5e4bfa86f" providerId="ADAL" clId="{9FA90F50-A565-4A62-864F-6821FEB026EB}" dt="2023-09-09T15:32:55.801" v="533" actId="14100"/>
          <ac:spMkLst>
            <pc:docMk/>
            <pc:sldMk cId="3049512965" sldId="292"/>
            <ac:spMk id="3" creationId="{6D157CCC-A4B3-5146-9ACE-9AF1372E9A0B}"/>
          </ac:spMkLst>
        </pc:spChg>
        <pc:spChg chg="del mod">
          <ac:chgData name="Mohannad Elhamod" userId="51b5e356-4b7f-4de6-9c43-27b5e4bfa86f" providerId="ADAL" clId="{9FA90F50-A565-4A62-864F-6821FEB026EB}" dt="2023-09-09T16:07:55.210" v="913" actId="478"/>
          <ac:spMkLst>
            <pc:docMk/>
            <pc:sldMk cId="3049512965" sldId="292"/>
            <ac:spMk id="5" creationId="{62FB7543-A19E-1C43-9207-47A61E879691}"/>
          </ac:spMkLst>
        </pc:spChg>
        <pc:spChg chg="add del">
          <ac:chgData name="Mohannad Elhamod" userId="51b5e356-4b7f-4de6-9c43-27b5e4bfa86f" providerId="ADAL" clId="{9FA90F50-A565-4A62-864F-6821FEB026EB}" dt="2023-09-09T16:04:17.474" v="854" actId="22"/>
          <ac:spMkLst>
            <pc:docMk/>
            <pc:sldMk cId="3049512965" sldId="292"/>
            <ac:spMk id="9" creationId="{EEE35D71-1D8F-A819-F180-50DFBDE2FDAA}"/>
          </ac:spMkLst>
        </pc:spChg>
        <pc:spChg chg="add mod">
          <ac:chgData name="Mohannad Elhamod" userId="51b5e356-4b7f-4de6-9c43-27b5e4bfa86f" providerId="ADAL" clId="{9FA90F50-A565-4A62-864F-6821FEB026EB}" dt="2023-09-09T16:04:45.427" v="858" actId="255"/>
          <ac:spMkLst>
            <pc:docMk/>
            <pc:sldMk cId="3049512965" sldId="292"/>
            <ac:spMk id="10" creationId="{4DC29798-6110-3936-721C-D6D50E7012CD}"/>
          </ac:spMkLst>
        </pc:spChg>
        <pc:spChg chg="add mod">
          <ac:chgData name="Mohannad Elhamod" userId="51b5e356-4b7f-4de6-9c43-27b5e4bfa86f" providerId="ADAL" clId="{9FA90F50-A565-4A62-864F-6821FEB026EB}" dt="2023-09-09T16:07:55.660" v="914"/>
          <ac:spMkLst>
            <pc:docMk/>
            <pc:sldMk cId="3049512965" sldId="292"/>
            <ac:spMk id="11" creationId="{649F573E-F815-6EDF-379D-9E5400B23C50}"/>
          </ac:spMkLst>
        </pc:spChg>
        <pc:picChg chg="add mod">
          <ac:chgData name="Mohannad Elhamod" userId="51b5e356-4b7f-4de6-9c43-27b5e4bfa86f" providerId="ADAL" clId="{9FA90F50-A565-4A62-864F-6821FEB026EB}" dt="2023-09-09T15:33:05.611" v="535"/>
          <ac:picMkLst>
            <pc:docMk/>
            <pc:sldMk cId="3049512965" sldId="292"/>
            <ac:picMk id="6" creationId="{0C099CE6-F887-F5A1-8C8D-A14161C24480}"/>
          </ac:picMkLst>
        </pc:picChg>
        <pc:picChg chg="add mod">
          <ac:chgData name="Mohannad Elhamod" userId="51b5e356-4b7f-4de6-9c43-27b5e4bfa86f" providerId="ADAL" clId="{9FA90F50-A565-4A62-864F-6821FEB026EB}" dt="2023-09-09T15:33:05.611" v="535"/>
          <ac:picMkLst>
            <pc:docMk/>
            <pc:sldMk cId="3049512965" sldId="292"/>
            <ac:picMk id="7" creationId="{8E162134-1225-B525-E521-875709A3EB56}"/>
          </ac:picMkLst>
        </pc:picChg>
      </pc:sldChg>
      <pc:sldChg chg="add del">
        <pc:chgData name="Mohannad Elhamod" userId="51b5e356-4b7f-4de6-9c43-27b5e4bfa86f" providerId="ADAL" clId="{9FA90F50-A565-4A62-864F-6821FEB026EB}" dt="2023-09-09T16:08:20.084" v="925" actId="47"/>
        <pc:sldMkLst>
          <pc:docMk/>
          <pc:sldMk cId="3077034834" sldId="293"/>
        </pc:sldMkLst>
      </pc:sldChg>
      <pc:sldChg chg="addSp delSp modSp add mod modAnim modNotesTx">
        <pc:chgData name="Mohannad Elhamod" userId="51b5e356-4b7f-4de6-9c43-27b5e4bfa86f" providerId="ADAL" clId="{9FA90F50-A565-4A62-864F-6821FEB026EB}" dt="2023-09-11T16:57:23.872" v="17300" actId="313"/>
        <pc:sldMkLst>
          <pc:docMk/>
          <pc:sldMk cId="3853594299" sldId="294"/>
        </pc:sldMkLst>
        <pc:spChg chg="mod">
          <ac:chgData name="Mohannad Elhamod" userId="51b5e356-4b7f-4de6-9c43-27b5e4bfa86f" providerId="ADAL" clId="{9FA90F50-A565-4A62-864F-6821FEB026EB}" dt="2023-09-09T16:02:45.982" v="834"/>
          <ac:spMkLst>
            <pc:docMk/>
            <pc:sldMk cId="3853594299" sldId="294"/>
            <ac:spMk id="2" creationId="{8A1F9677-A4A0-924E-9C54-8F36F25773B7}"/>
          </ac:spMkLst>
        </pc:spChg>
        <pc:spChg chg="add mod">
          <ac:chgData name="Mohannad Elhamod" userId="51b5e356-4b7f-4de6-9c43-27b5e4bfa86f" providerId="ADAL" clId="{9FA90F50-A565-4A62-864F-6821FEB026EB}" dt="2023-09-09T15:59:42.362" v="792" actId="164"/>
          <ac:spMkLst>
            <pc:docMk/>
            <pc:sldMk cId="3853594299" sldId="294"/>
            <ac:spMk id="3" creationId="{7559C4C5-3097-A564-ED82-4A9E69803917}"/>
          </ac:spMkLst>
        </pc:spChg>
        <pc:spChg chg="del mod">
          <ac:chgData name="Mohannad Elhamod" userId="51b5e356-4b7f-4de6-9c43-27b5e4bfa86f" providerId="ADAL" clId="{9FA90F50-A565-4A62-864F-6821FEB026EB}" dt="2023-09-09T16:08:06.130" v="920" actId="478"/>
          <ac:spMkLst>
            <pc:docMk/>
            <pc:sldMk cId="3853594299" sldId="294"/>
            <ac:spMk id="5" creationId="{62FB7543-A19E-1C43-9207-47A61E879691}"/>
          </ac:spMkLst>
        </pc:spChg>
        <pc:spChg chg="add mod">
          <ac:chgData name="Mohannad Elhamod" userId="51b5e356-4b7f-4de6-9c43-27b5e4bfa86f" providerId="ADAL" clId="{9FA90F50-A565-4A62-864F-6821FEB026EB}" dt="2023-09-09T15:59:47.011" v="793" actId="164"/>
          <ac:spMkLst>
            <pc:docMk/>
            <pc:sldMk cId="3853594299" sldId="294"/>
            <ac:spMk id="6" creationId="{E6DEA591-F0F9-A704-1F54-7BFB2596A1DA}"/>
          </ac:spMkLst>
        </pc:spChg>
        <pc:spChg chg="add mod">
          <ac:chgData name="Mohannad Elhamod" userId="51b5e356-4b7f-4de6-9c43-27b5e4bfa86f" providerId="ADAL" clId="{9FA90F50-A565-4A62-864F-6821FEB026EB}" dt="2023-09-09T15:59:50.994" v="794" actId="164"/>
          <ac:spMkLst>
            <pc:docMk/>
            <pc:sldMk cId="3853594299" sldId="294"/>
            <ac:spMk id="7" creationId="{93156E03-D7C0-6E51-285D-A53DCB8BADF1}"/>
          </ac:spMkLst>
        </pc:spChg>
        <pc:spChg chg="add mod">
          <ac:chgData name="Mohannad Elhamod" userId="51b5e356-4b7f-4de6-9c43-27b5e4bfa86f" providerId="ADAL" clId="{9FA90F50-A565-4A62-864F-6821FEB026EB}" dt="2023-09-09T16:05:13.611" v="875"/>
          <ac:spMkLst>
            <pc:docMk/>
            <pc:sldMk cId="3853594299" sldId="294"/>
            <ac:spMk id="13" creationId="{79C22084-6288-C891-71D5-9A3F681CF9F2}"/>
          </ac:spMkLst>
        </pc:spChg>
        <pc:spChg chg="add del mod">
          <ac:chgData name="Mohannad Elhamod" userId="51b5e356-4b7f-4de6-9c43-27b5e4bfa86f" providerId="ADAL" clId="{9FA90F50-A565-4A62-864F-6821FEB026EB}" dt="2023-09-09T16:08:04.795" v="919"/>
          <ac:spMkLst>
            <pc:docMk/>
            <pc:sldMk cId="3853594299" sldId="294"/>
            <ac:spMk id="14" creationId="{6ED1852A-01C5-DBF3-B146-89FCE9C5E30B}"/>
          </ac:spMkLst>
        </pc:spChg>
        <pc:spChg chg="add mod">
          <ac:chgData name="Mohannad Elhamod" userId="51b5e356-4b7f-4de6-9c43-27b5e4bfa86f" providerId="ADAL" clId="{9FA90F50-A565-4A62-864F-6821FEB026EB}" dt="2023-09-09T16:08:07.393" v="921"/>
          <ac:spMkLst>
            <pc:docMk/>
            <pc:sldMk cId="3853594299" sldId="294"/>
            <ac:spMk id="15" creationId="{B9A9BE44-ADFE-357E-F2BF-290DB74DBB5F}"/>
          </ac:spMkLst>
        </pc:spChg>
        <pc:spChg chg="add del mod">
          <ac:chgData name="Mohannad Elhamod" userId="51b5e356-4b7f-4de6-9c43-27b5e4bfa86f" providerId="ADAL" clId="{9FA90F50-A565-4A62-864F-6821FEB026EB}" dt="2023-09-09T23:35:42.062" v="12693" actId="21"/>
          <ac:spMkLst>
            <pc:docMk/>
            <pc:sldMk cId="3853594299" sldId="294"/>
            <ac:spMk id="16" creationId="{3A025CB6-81EF-7B1B-2E7F-C15E63AE6A1C}"/>
          </ac:spMkLst>
        </pc:spChg>
        <pc:spChg chg="add mod">
          <ac:chgData name="Mohannad Elhamod" userId="51b5e356-4b7f-4de6-9c43-27b5e4bfa86f" providerId="ADAL" clId="{9FA90F50-A565-4A62-864F-6821FEB026EB}" dt="2023-09-09T23:35:42.062" v="12693" actId="21"/>
          <ac:spMkLst>
            <pc:docMk/>
            <pc:sldMk cId="3853594299" sldId="294"/>
            <ac:spMk id="18" creationId="{89C22347-376B-C7FE-A14A-01BA9B8A81A2}"/>
          </ac:spMkLst>
        </pc:spChg>
        <pc:spChg chg="mod">
          <ac:chgData name="Mohannad Elhamod" userId="51b5e356-4b7f-4de6-9c43-27b5e4bfa86f" providerId="ADAL" clId="{9FA90F50-A565-4A62-864F-6821FEB026EB}" dt="2023-09-09T15:59:42.362" v="792" actId="164"/>
          <ac:spMkLst>
            <pc:docMk/>
            <pc:sldMk cId="3853594299" sldId="294"/>
            <ac:spMk id="20" creationId="{69CCA14D-AA61-9EBA-5E67-E711766226D4}"/>
          </ac:spMkLst>
        </pc:spChg>
        <pc:spChg chg="mod">
          <ac:chgData name="Mohannad Elhamod" userId="51b5e356-4b7f-4de6-9c43-27b5e4bfa86f" providerId="ADAL" clId="{9FA90F50-A565-4A62-864F-6821FEB026EB}" dt="2023-09-09T15:59:47.011" v="793" actId="164"/>
          <ac:spMkLst>
            <pc:docMk/>
            <pc:sldMk cId="3853594299" sldId="294"/>
            <ac:spMk id="21" creationId="{7C64EFE4-34B6-15D6-2B70-0472871F6347}"/>
          </ac:spMkLst>
        </pc:spChg>
        <pc:spChg chg="mod">
          <ac:chgData name="Mohannad Elhamod" userId="51b5e356-4b7f-4de6-9c43-27b5e4bfa86f" providerId="ADAL" clId="{9FA90F50-A565-4A62-864F-6821FEB026EB}" dt="2023-09-09T15:59:50.994" v="794" actId="164"/>
          <ac:spMkLst>
            <pc:docMk/>
            <pc:sldMk cId="3853594299" sldId="294"/>
            <ac:spMk id="22" creationId="{521E25C2-62F8-592E-5EE5-709FE4893EC0}"/>
          </ac:spMkLst>
        </pc:spChg>
        <pc:spChg chg="mod">
          <ac:chgData name="Mohannad Elhamod" userId="51b5e356-4b7f-4de6-9c43-27b5e4bfa86f" providerId="ADAL" clId="{9FA90F50-A565-4A62-864F-6821FEB026EB}" dt="2023-09-09T15:57:08.998" v="765" actId="20577"/>
          <ac:spMkLst>
            <pc:docMk/>
            <pc:sldMk cId="3853594299" sldId="294"/>
            <ac:spMk id="24" creationId="{79806822-0223-6E4E-7D0C-D435DCACC483}"/>
          </ac:spMkLst>
        </pc:spChg>
        <pc:grpChg chg="add mod">
          <ac:chgData name="Mohannad Elhamod" userId="51b5e356-4b7f-4de6-9c43-27b5e4bfa86f" providerId="ADAL" clId="{9FA90F50-A565-4A62-864F-6821FEB026EB}" dt="2023-09-09T15:59:42.362" v="792" actId="164"/>
          <ac:grpSpMkLst>
            <pc:docMk/>
            <pc:sldMk cId="3853594299" sldId="294"/>
            <ac:grpSpMk id="8" creationId="{09E6E1BF-85B4-3963-56FA-2DAEA351E90D}"/>
          </ac:grpSpMkLst>
        </pc:grpChg>
        <pc:grpChg chg="add mod">
          <ac:chgData name="Mohannad Elhamod" userId="51b5e356-4b7f-4de6-9c43-27b5e4bfa86f" providerId="ADAL" clId="{9FA90F50-A565-4A62-864F-6821FEB026EB}" dt="2023-09-09T15:59:47.011" v="793" actId="164"/>
          <ac:grpSpMkLst>
            <pc:docMk/>
            <pc:sldMk cId="3853594299" sldId="294"/>
            <ac:grpSpMk id="11" creationId="{9E3C8E7C-3C8C-9880-A57A-A87B7C767D5C}"/>
          </ac:grpSpMkLst>
        </pc:grpChg>
        <pc:grpChg chg="add mod">
          <ac:chgData name="Mohannad Elhamod" userId="51b5e356-4b7f-4de6-9c43-27b5e4bfa86f" providerId="ADAL" clId="{9FA90F50-A565-4A62-864F-6821FEB026EB}" dt="2023-09-09T15:59:50.994" v="794" actId="164"/>
          <ac:grpSpMkLst>
            <pc:docMk/>
            <pc:sldMk cId="3853594299" sldId="294"/>
            <ac:grpSpMk id="12" creationId="{F43B8103-887F-623E-92B9-78994B3A5AC4}"/>
          </ac:grpSpMkLst>
        </pc:grpChg>
        <pc:picChg chg="del">
          <ac:chgData name="Mohannad Elhamod" userId="51b5e356-4b7f-4de6-9c43-27b5e4bfa86f" providerId="ADAL" clId="{9FA90F50-A565-4A62-864F-6821FEB026EB}" dt="2023-09-09T15:57:28.915" v="767" actId="478"/>
          <ac:picMkLst>
            <pc:docMk/>
            <pc:sldMk cId="3853594299" sldId="294"/>
            <ac:picMk id="4115" creationId="{9BB7656B-C1B0-C2F7-BBBD-12EB6EF712FC}"/>
          </ac:picMkLst>
        </pc:picChg>
        <pc:picChg chg="del">
          <ac:chgData name="Mohannad Elhamod" userId="51b5e356-4b7f-4de6-9c43-27b5e4bfa86f" providerId="ADAL" clId="{9FA90F50-A565-4A62-864F-6821FEB026EB}" dt="2023-09-09T15:57:27.087" v="766" actId="478"/>
          <ac:picMkLst>
            <pc:docMk/>
            <pc:sldMk cId="3853594299" sldId="294"/>
            <ac:picMk id="4119" creationId="{0FA8EEED-A5B4-02BA-B64D-473C3E063EFD}"/>
          </ac:picMkLst>
        </pc:picChg>
        <pc:picChg chg="add del">
          <ac:chgData name="Mohannad Elhamod" userId="51b5e356-4b7f-4de6-9c43-27b5e4bfa86f" providerId="ADAL" clId="{9FA90F50-A565-4A62-864F-6821FEB026EB}" dt="2023-09-09T16:03:05.757" v="836"/>
          <ac:picMkLst>
            <pc:docMk/>
            <pc:sldMk cId="3853594299" sldId="294"/>
            <ac:picMk id="7170" creationId="{F77A80D5-2E5F-365F-B4F2-4C4262C7B898}"/>
          </ac:picMkLst>
        </pc:picChg>
        <pc:picChg chg="add del">
          <ac:chgData name="Mohannad Elhamod" userId="51b5e356-4b7f-4de6-9c43-27b5e4bfa86f" providerId="ADAL" clId="{9FA90F50-A565-4A62-864F-6821FEB026EB}" dt="2023-09-09T16:03:08.400" v="838"/>
          <ac:picMkLst>
            <pc:docMk/>
            <pc:sldMk cId="3853594299" sldId="294"/>
            <ac:picMk id="7172" creationId="{A9B9701C-4162-37A0-9E6E-30812E91A5CE}"/>
          </ac:picMkLst>
        </pc:picChg>
      </pc:sldChg>
      <pc:sldChg chg="addSp delSp modSp add mod modAnim modNotesTx">
        <pc:chgData name="Mohannad Elhamod" userId="51b5e356-4b7f-4de6-9c43-27b5e4bfa86f" providerId="ADAL" clId="{9FA90F50-A565-4A62-864F-6821FEB026EB}" dt="2023-09-11T16:57:57.642" v="17388" actId="20577"/>
        <pc:sldMkLst>
          <pc:docMk/>
          <pc:sldMk cId="3622914342" sldId="295"/>
        </pc:sldMkLst>
        <pc:spChg chg="del mod">
          <ac:chgData name="Mohannad Elhamod" userId="51b5e356-4b7f-4de6-9c43-27b5e4bfa86f" providerId="ADAL" clId="{9FA90F50-A565-4A62-864F-6821FEB026EB}" dt="2023-09-09T16:08:15.793" v="923" actId="478"/>
          <ac:spMkLst>
            <pc:docMk/>
            <pc:sldMk cId="3622914342" sldId="295"/>
            <ac:spMk id="5" creationId="{62FB7543-A19E-1C43-9207-47A61E879691}"/>
          </ac:spMkLst>
        </pc:spChg>
        <pc:spChg chg="add del mod">
          <ac:chgData name="Mohannad Elhamod" userId="51b5e356-4b7f-4de6-9c43-27b5e4bfa86f" providerId="ADAL" clId="{9FA90F50-A565-4A62-864F-6821FEB026EB}" dt="2023-09-09T16:03:54.224" v="852" actId="478"/>
          <ac:spMkLst>
            <pc:docMk/>
            <pc:sldMk cId="3622914342" sldId="295"/>
            <ac:spMk id="14" creationId="{D26BB445-3A16-62DE-C5E2-5E46D5B21E45}"/>
          </ac:spMkLst>
        </pc:spChg>
        <pc:spChg chg="add mod">
          <ac:chgData name="Mohannad Elhamod" userId="51b5e356-4b7f-4de6-9c43-27b5e4bfa86f" providerId="ADAL" clId="{9FA90F50-A565-4A62-864F-6821FEB026EB}" dt="2023-09-09T23:35:53.588" v="12696" actId="1076"/>
          <ac:spMkLst>
            <pc:docMk/>
            <pc:sldMk cId="3622914342" sldId="295"/>
            <ac:spMk id="15" creationId="{0D5DC805-55EF-43E8-30E7-6908CBE83D70}"/>
          </ac:spMkLst>
        </pc:spChg>
        <pc:spChg chg="add mod">
          <ac:chgData name="Mohannad Elhamod" userId="51b5e356-4b7f-4de6-9c43-27b5e4bfa86f" providerId="ADAL" clId="{9FA90F50-A565-4A62-864F-6821FEB026EB}" dt="2023-09-09T16:08:15.958" v="924"/>
          <ac:spMkLst>
            <pc:docMk/>
            <pc:sldMk cId="3622914342" sldId="295"/>
            <ac:spMk id="16" creationId="{C8DE49CD-31AD-24FD-213C-3CDE37304AD6}"/>
          </ac:spMkLst>
        </pc:spChg>
        <pc:spChg chg="add mod">
          <ac:chgData name="Mohannad Elhamod" userId="51b5e356-4b7f-4de6-9c43-27b5e4bfa86f" providerId="ADAL" clId="{9FA90F50-A565-4A62-864F-6821FEB026EB}" dt="2023-09-09T23:35:45.924" v="12694"/>
          <ac:spMkLst>
            <pc:docMk/>
            <pc:sldMk cId="3622914342" sldId="295"/>
            <ac:spMk id="17" creationId="{03D99279-9C07-DEF8-9974-C5E2C768EA89}"/>
          </ac:spMkLst>
        </pc:spChg>
        <pc:spChg chg="del">
          <ac:chgData name="Mohannad Elhamod" userId="51b5e356-4b7f-4de6-9c43-27b5e4bfa86f" providerId="ADAL" clId="{9FA90F50-A565-4A62-864F-6821FEB026EB}" dt="2023-09-09T16:03:17.374" v="842" actId="478"/>
          <ac:spMkLst>
            <pc:docMk/>
            <pc:sldMk cId="3622914342" sldId="295"/>
            <ac:spMk id="24" creationId="{79806822-0223-6E4E-7D0C-D435DCACC483}"/>
          </ac:spMkLst>
        </pc:spChg>
        <pc:grpChg chg="del">
          <ac:chgData name="Mohannad Elhamod" userId="51b5e356-4b7f-4de6-9c43-27b5e4bfa86f" providerId="ADAL" clId="{9FA90F50-A565-4A62-864F-6821FEB026EB}" dt="2023-09-09T16:03:15.390" v="841" actId="478"/>
          <ac:grpSpMkLst>
            <pc:docMk/>
            <pc:sldMk cId="3622914342" sldId="295"/>
            <ac:grpSpMk id="8" creationId="{09E6E1BF-85B4-3963-56FA-2DAEA351E90D}"/>
          </ac:grpSpMkLst>
        </pc:grpChg>
        <pc:grpChg chg="del">
          <ac:chgData name="Mohannad Elhamod" userId="51b5e356-4b7f-4de6-9c43-27b5e4bfa86f" providerId="ADAL" clId="{9FA90F50-A565-4A62-864F-6821FEB026EB}" dt="2023-09-09T16:03:12.075" v="840" actId="478"/>
          <ac:grpSpMkLst>
            <pc:docMk/>
            <pc:sldMk cId="3622914342" sldId="295"/>
            <ac:grpSpMk id="10" creationId="{0E918099-D380-00AA-8CAA-C824EB33891C}"/>
          </ac:grpSpMkLst>
        </pc:grpChg>
        <pc:grpChg chg="del">
          <ac:chgData name="Mohannad Elhamod" userId="51b5e356-4b7f-4de6-9c43-27b5e4bfa86f" providerId="ADAL" clId="{9FA90F50-A565-4A62-864F-6821FEB026EB}" dt="2023-09-09T16:03:15.390" v="841" actId="478"/>
          <ac:grpSpMkLst>
            <pc:docMk/>
            <pc:sldMk cId="3622914342" sldId="295"/>
            <ac:grpSpMk id="11" creationId="{9E3C8E7C-3C8C-9880-A57A-A87B7C767D5C}"/>
          </ac:grpSpMkLst>
        </pc:grpChg>
        <pc:grpChg chg="del">
          <ac:chgData name="Mohannad Elhamod" userId="51b5e356-4b7f-4de6-9c43-27b5e4bfa86f" providerId="ADAL" clId="{9FA90F50-A565-4A62-864F-6821FEB026EB}" dt="2023-09-09T16:03:15.390" v="841" actId="478"/>
          <ac:grpSpMkLst>
            <pc:docMk/>
            <pc:sldMk cId="3622914342" sldId="295"/>
            <ac:grpSpMk id="12" creationId="{F43B8103-887F-623E-92B9-78994B3A5AC4}"/>
          </ac:grpSpMkLst>
        </pc:grpChg>
        <pc:picChg chg="del">
          <ac:chgData name="Mohannad Elhamod" userId="51b5e356-4b7f-4de6-9c43-27b5e4bfa86f" providerId="ADAL" clId="{9FA90F50-A565-4A62-864F-6821FEB026EB}" dt="2023-09-09T16:03:15.390" v="841" actId="478"/>
          <ac:picMkLst>
            <pc:docMk/>
            <pc:sldMk cId="3622914342" sldId="295"/>
            <ac:picMk id="4113" creationId="{FBE11A6E-B609-2D5D-75FC-97B8F646B21F}"/>
          </ac:picMkLst>
        </pc:picChg>
        <pc:picChg chg="add mod">
          <ac:chgData name="Mohannad Elhamod" userId="51b5e356-4b7f-4de6-9c43-27b5e4bfa86f" providerId="ADAL" clId="{9FA90F50-A565-4A62-864F-6821FEB026EB}" dt="2023-09-09T23:35:50.512" v="12695" actId="1076"/>
          <ac:picMkLst>
            <pc:docMk/>
            <pc:sldMk cId="3622914342" sldId="295"/>
            <ac:picMk id="8194" creationId="{2E6C2178-63B8-78D9-6A8D-B74071B0ED67}"/>
          </ac:picMkLst>
        </pc:picChg>
      </pc:sldChg>
      <pc:sldChg chg="addSp delSp modSp add mod">
        <pc:chgData name="Mohannad Elhamod" userId="51b5e356-4b7f-4de6-9c43-27b5e4bfa86f" providerId="ADAL" clId="{9FA90F50-A565-4A62-864F-6821FEB026EB}" dt="2023-09-09T16:14:01.244" v="982"/>
        <pc:sldMkLst>
          <pc:docMk/>
          <pc:sldMk cId="1127243886" sldId="296"/>
        </pc:sldMkLst>
        <pc:spChg chg="mod">
          <ac:chgData name="Mohannad Elhamod" userId="51b5e356-4b7f-4de6-9c43-27b5e4bfa86f" providerId="ADAL" clId="{9FA90F50-A565-4A62-864F-6821FEB026EB}" dt="2023-09-09T16:08:30.743" v="940" actId="20577"/>
          <ac:spMkLst>
            <pc:docMk/>
            <pc:sldMk cId="1127243886" sldId="296"/>
            <ac:spMk id="2" creationId="{8A1F9677-A4A0-924E-9C54-8F36F25773B7}"/>
          </ac:spMkLst>
        </pc:spChg>
        <pc:spChg chg="add del mod">
          <ac:chgData name="Mohannad Elhamod" userId="51b5e356-4b7f-4de6-9c43-27b5e4bfa86f" providerId="ADAL" clId="{9FA90F50-A565-4A62-864F-6821FEB026EB}" dt="2023-09-09T16:14:01.244" v="982"/>
          <ac:spMkLst>
            <pc:docMk/>
            <pc:sldMk cId="1127243886" sldId="296"/>
            <ac:spMk id="3" creationId="{1389B434-1906-69FC-A025-6476726057BC}"/>
          </ac:spMkLst>
        </pc:spChg>
        <pc:spChg chg="mod">
          <ac:chgData name="Mohannad Elhamod" userId="51b5e356-4b7f-4de6-9c43-27b5e4bfa86f" providerId="ADAL" clId="{9FA90F50-A565-4A62-864F-6821FEB026EB}" dt="2023-09-09T16:12:29.901" v="979" actId="1076"/>
          <ac:spMkLst>
            <pc:docMk/>
            <pc:sldMk cId="1127243886" sldId="296"/>
            <ac:spMk id="15" creationId="{0D5DC805-55EF-43E8-30E7-6908CBE83D70}"/>
          </ac:spMkLst>
        </pc:spChg>
        <pc:picChg chg="del">
          <ac:chgData name="Mohannad Elhamod" userId="51b5e356-4b7f-4de6-9c43-27b5e4bfa86f" providerId="ADAL" clId="{9FA90F50-A565-4A62-864F-6821FEB026EB}" dt="2023-09-09T16:08:32.490" v="941" actId="478"/>
          <ac:picMkLst>
            <pc:docMk/>
            <pc:sldMk cId="1127243886" sldId="296"/>
            <ac:picMk id="8194" creationId="{2E6C2178-63B8-78D9-6A8D-B74071B0ED67}"/>
          </ac:picMkLst>
        </pc:picChg>
        <pc:picChg chg="add mod">
          <ac:chgData name="Mohannad Elhamod" userId="51b5e356-4b7f-4de6-9c43-27b5e4bfa86f" providerId="ADAL" clId="{9FA90F50-A565-4A62-864F-6821FEB026EB}" dt="2023-09-09T16:09:25.416" v="958" actId="1076"/>
          <ac:picMkLst>
            <pc:docMk/>
            <pc:sldMk cId="1127243886" sldId="296"/>
            <ac:picMk id="9218" creationId="{5A87CBA8-0856-8026-C43E-C31FB664D937}"/>
          </ac:picMkLst>
        </pc:picChg>
        <pc:picChg chg="add mod">
          <ac:chgData name="Mohannad Elhamod" userId="51b5e356-4b7f-4de6-9c43-27b5e4bfa86f" providerId="ADAL" clId="{9FA90F50-A565-4A62-864F-6821FEB026EB}" dt="2023-09-09T16:09:29.772" v="961" actId="1076"/>
          <ac:picMkLst>
            <pc:docMk/>
            <pc:sldMk cId="1127243886" sldId="296"/>
            <ac:picMk id="9219" creationId="{871FC403-D128-93A1-0C9D-C4676809BC3B}"/>
          </ac:picMkLst>
        </pc:picChg>
        <pc:picChg chg="add mod">
          <ac:chgData name="Mohannad Elhamod" userId="51b5e356-4b7f-4de6-9c43-27b5e4bfa86f" providerId="ADAL" clId="{9FA90F50-A565-4A62-864F-6821FEB026EB}" dt="2023-09-09T16:09:33.754" v="962" actId="1076"/>
          <ac:picMkLst>
            <pc:docMk/>
            <pc:sldMk cId="1127243886" sldId="296"/>
            <ac:picMk id="9220" creationId="{898C21DF-5BB9-A3C3-2F33-B1B70AFCE346}"/>
          </ac:picMkLst>
        </pc:picChg>
        <pc:picChg chg="add mod">
          <ac:chgData name="Mohannad Elhamod" userId="51b5e356-4b7f-4de6-9c43-27b5e4bfa86f" providerId="ADAL" clId="{9FA90F50-A565-4A62-864F-6821FEB026EB}" dt="2023-09-09T16:12:10.182" v="972" actId="1076"/>
          <ac:picMkLst>
            <pc:docMk/>
            <pc:sldMk cId="1127243886" sldId="296"/>
            <ac:picMk id="9221" creationId="{CC38F86D-4F1C-17FF-1772-EBB24F2D25FC}"/>
          </ac:picMkLst>
        </pc:picChg>
        <pc:picChg chg="add mod">
          <ac:chgData name="Mohannad Elhamod" userId="51b5e356-4b7f-4de6-9c43-27b5e4bfa86f" providerId="ADAL" clId="{9FA90F50-A565-4A62-864F-6821FEB026EB}" dt="2023-09-09T16:12:13.972" v="973" actId="1076"/>
          <ac:picMkLst>
            <pc:docMk/>
            <pc:sldMk cId="1127243886" sldId="296"/>
            <ac:picMk id="9223" creationId="{76282CC2-0E8F-4BE7-1C85-4DE231466A7E}"/>
          </ac:picMkLst>
        </pc:picChg>
      </pc:sldChg>
      <pc:sldChg chg="addSp delSp modSp add mod modNotesTx">
        <pc:chgData name="Mohannad Elhamod" userId="51b5e356-4b7f-4de6-9c43-27b5e4bfa86f" providerId="ADAL" clId="{9FA90F50-A565-4A62-864F-6821FEB026EB}" dt="2023-09-09T16:38:08.988" v="1479" actId="20577"/>
        <pc:sldMkLst>
          <pc:docMk/>
          <pc:sldMk cId="362318919" sldId="297"/>
        </pc:sldMkLst>
        <pc:spChg chg="mod">
          <ac:chgData name="Mohannad Elhamod" userId="51b5e356-4b7f-4de6-9c43-27b5e4bfa86f" providerId="ADAL" clId="{9FA90F50-A565-4A62-864F-6821FEB026EB}" dt="2023-09-09T16:14:41.387" v="1035" actId="20577"/>
          <ac:spMkLst>
            <pc:docMk/>
            <pc:sldMk cId="362318919" sldId="297"/>
            <ac:spMk id="2" creationId="{8A1F9677-A4A0-924E-9C54-8F36F25773B7}"/>
          </ac:spMkLst>
        </pc:spChg>
        <pc:spChg chg="del mod">
          <ac:chgData name="Mohannad Elhamod" userId="51b5e356-4b7f-4de6-9c43-27b5e4bfa86f" providerId="ADAL" clId="{9FA90F50-A565-4A62-864F-6821FEB026EB}" dt="2023-09-09T16:34:31.657" v="1371" actId="478"/>
          <ac:spMkLst>
            <pc:docMk/>
            <pc:sldMk cId="362318919" sldId="297"/>
            <ac:spMk id="3" creationId="{6D157CCC-A4B3-5146-9ACE-9AF1372E9A0B}"/>
          </ac:spMkLst>
        </pc:spChg>
        <pc:spChg chg="del">
          <ac:chgData name="Mohannad Elhamod" userId="51b5e356-4b7f-4de6-9c43-27b5e4bfa86f" providerId="ADAL" clId="{9FA90F50-A565-4A62-864F-6821FEB026EB}" dt="2023-09-09T16:14:08.108" v="985" actId="478"/>
          <ac:spMkLst>
            <pc:docMk/>
            <pc:sldMk cId="362318919" sldId="297"/>
            <ac:spMk id="5" creationId="{62FB7543-A19E-1C43-9207-47A61E879691}"/>
          </ac:spMkLst>
        </pc:spChg>
        <pc:spChg chg="add del mod">
          <ac:chgData name="Mohannad Elhamod" userId="51b5e356-4b7f-4de6-9c43-27b5e4bfa86f" providerId="ADAL" clId="{9FA90F50-A565-4A62-864F-6821FEB026EB}" dt="2023-09-09T16:14:05.921" v="984"/>
          <ac:spMkLst>
            <pc:docMk/>
            <pc:sldMk cId="362318919" sldId="297"/>
            <ac:spMk id="6" creationId="{8F2B24E5-3C1D-804C-3D45-C3879D7CB129}"/>
          </ac:spMkLst>
        </pc:spChg>
        <pc:spChg chg="add mod">
          <ac:chgData name="Mohannad Elhamod" userId="51b5e356-4b7f-4de6-9c43-27b5e4bfa86f" providerId="ADAL" clId="{9FA90F50-A565-4A62-864F-6821FEB026EB}" dt="2023-09-09T16:14:08.457" v="986"/>
          <ac:spMkLst>
            <pc:docMk/>
            <pc:sldMk cId="362318919" sldId="297"/>
            <ac:spMk id="7" creationId="{61648AD2-827D-BEE5-8E9A-461BEFB42F19}"/>
          </ac:spMkLst>
        </pc:spChg>
        <pc:spChg chg="add del mod">
          <ac:chgData name="Mohannad Elhamod" userId="51b5e356-4b7f-4de6-9c43-27b5e4bfa86f" providerId="ADAL" clId="{9FA90F50-A565-4A62-864F-6821FEB026EB}" dt="2023-09-09T16:34:34.845" v="1372" actId="478"/>
          <ac:spMkLst>
            <pc:docMk/>
            <pc:sldMk cId="362318919" sldId="297"/>
            <ac:spMk id="9" creationId="{88B9F166-0CCC-E7F4-0476-2D7BF87A7183}"/>
          </ac:spMkLst>
        </pc:spChg>
        <pc:spChg chg="add mod">
          <ac:chgData name="Mohannad Elhamod" userId="51b5e356-4b7f-4de6-9c43-27b5e4bfa86f" providerId="ADAL" clId="{9FA90F50-A565-4A62-864F-6821FEB026EB}" dt="2023-09-09T16:37:52.853" v="1472" actId="1076"/>
          <ac:spMkLst>
            <pc:docMk/>
            <pc:sldMk cId="362318919" sldId="297"/>
            <ac:spMk id="10" creationId="{EEA59101-CB55-65E6-F2B2-56FDF013C9EA}"/>
          </ac:spMkLst>
        </pc:spChg>
        <pc:spChg chg="add mod">
          <ac:chgData name="Mohannad Elhamod" userId="51b5e356-4b7f-4de6-9c43-27b5e4bfa86f" providerId="ADAL" clId="{9FA90F50-A565-4A62-864F-6821FEB026EB}" dt="2023-09-09T16:38:00.115" v="1475" actId="1076"/>
          <ac:spMkLst>
            <pc:docMk/>
            <pc:sldMk cId="362318919" sldId="297"/>
            <ac:spMk id="11" creationId="{071FD3B8-3066-1FCB-A500-A0A62C698693}"/>
          </ac:spMkLst>
        </pc:spChg>
        <pc:spChg chg="add mod">
          <ac:chgData name="Mohannad Elhamod" userId="51b5e356-4b7f-4de6-9c43-27b5e4bfa86f" providerId="ADAL" clId="{9FA90F50-A565-4A62-864F-6821FEB026EB}" dt="2023-09-09T16:37:54.629" v="1473" actId="1076"/>
          <ac:spMkLst>
            <pc:docMk/>
            <pc:sldMk cId="362318919" sldId="297"/>
            <ac:spMk id="12" creationId="{F8AC5671-612B-1937-534A-73661A897791}"/>
          </ac:spMkLst>
        </pc:spChg>
        <pc:spChg chg="add mod">
          <ac:chgData name="Mohannad Elhamod" userId="51b5e356-4b7f-4de6-9c43-27b5e4bfa86f" providerId="ADAL" clId="{9FA90F50-A565-4A62-864F-6821FEB026EB}" dt="2023-09-09T16:38:08.988" v="1479" actId="20577"/>
          <ac:spMkLst>
            <pc:docMk/>
            <pc:sldMk cId="362318919" sldId="297"/>
            <ac:spMk id="13" creationId="{2BE1D530-FBFF-55CC-BFF6-C012C842EF0C}"/>
          </ac:spMkLst>
        </pc:spChg>
      </pc:sldChg>
      <pc:sldChg chg="addSp delSp modSp add mod modAnim modNotesTx">
        <pc:chgData name="Mohannad Elhamod" userId="51b5e356-4b7f-4de6-9c43-27b5e4bfa86f" providerId="ADAL" clId="{9FA90F50-A565-4A62-864F-6821FEB026EB}" dt="2023-09-11T17:00:00.067" v="17390"/>
        <pc:sldMkLst>
          <pc:docMk/>
          <pc:sldMk cId="4293583358" sldId="298"/>
        </pc:sldMkLst>
        <pc:spChg chg="mod">
          <ac:chgData name="Mohannad Elhamod" userId="51b5e356-4b7f-4de6-9c43-27b5e4bfa86f" providerId="ADAL" clId="{9FA90F50-A565-4A62-864F-6821FEB026EB}" dt="2023-09-09T16:42:36.596" v="1599" actId="20577"/>
          <ac:spMkLst>
            <pc:docMk/>
            <pc:sldMk cId="4293583358" sldId="298"/>
            <ac:spMk id="2" creationId="{8A1F9677-A4A0-924E-9C54-8F36F25773B7}"/>
          </ac:spMkLst>
        </pc:spChg>
        <pc:spChg chg="add mod">
          <ac:chgData name="Mohannad Elhamod" userId="51b5e356-4b7f-4de6-9c43-27b5e4bfa86f" providerId="ADAL" clId="{9FA90F50-A565-4A62-864F-6821FEB026EB}" dt="2023-09-09T16:42:55.130" v="1645" actId="20577"/>
          <ac:spMkLst>
            <pc:docMk/>
            <pc:sldMk cId="4293583358" sldId="298"/>
            <ac:spMk id="3" creationId="{5A2F8221-6B45-7285-4C13-8E671B196196}"/>
          </ac:spMkLst>
        </pc:spChg>
        <pc:spChg chg="add mod">
          <ac:chgData name="Mohannad Elhamod" userId="51b5e356-4b7f-4de6-9c43-27b5e4bfa86f" providerId="ADAL" clId="{9FA90F50-A565-4A62-864F-6821FEB026EB}" dt="2023-09-09T17:07:10.121" v="2027" actId="1076"/>
          <ac:spMkLst>
            <pc:docMk/>
            <pc:sldMk cId="4293583358" sldId="298"/>
            <ac:spMk id="5" creationId="{4EDBB740-BA69-F9B3-46DC-DFD05AE48B88}"/>
          </ac:spMkLst>
        </pc:spChg>
        <pc:spChg chg="del">
          <ac:chgData name="Mohannad Elhamod" userId="51b5e356-4b7f-4de6-9c43-27b5e4bfa86f" providerId="ADAL" clId="{9FA90F50-A565-4A62-864F-6821FEB026EB}" dt="2023-09-09T16:36:45.975" v="1461" actId="478"/>
          <ac:spMkLst>
            <pc:docMk/>
            <pc:sldMk cId="4293583358" sldId="298"/>
            <ac:spMk id="10" creationId="{EEA59101-CB55-65E6-F2B2-56FDF013C9EA}"/>
          </ac:spMkLst>
        </pc:spChg>
        <pc:spChg chg="del">
          <ac:chgData name="Mohannad Elhamod" userId="51b5e356-4b7f-4de6-9c43-27b5e4bfa86f" providerId="ADAL" clId="{9FA90F50-A565-4A62-864F-6821FEB026EB}" dt="2023-09-09T16:36:45.975" v="1461" actId="478"/>
          <ac:spMkLst>
            <pc:docMk/>
            <pc:sldMk cId="4293583358" sldId="298"/>
            <ac:spMk id="11" creationId="{071FD3B8-3066-1FCB-A500-A0A62C698693}"/>
          </ac:spMkLst>
        </pc:spChg>
        <pc:spChg chg="del">
          <ac:chgData name="Mohannad Elhamod" userId="51b5e356-4b7f-4de6-9c43-27b5e4bfa86f" providerId="ADAL" clId="{9FA90F50-A565-4A62-864F-6821FEB026EB}" dt="2023-09-09T16:36:45.975" v="1461" actId="478"/>
          <ac:spMkLst>
            <pc:docMk/>
            <pc:sldMk cId="4293583358" sldId="298"/>
            <ac:spMk id="12" creationId="{F8AC5671-612B-1937-534A-73661A897791}"/>
          </ac:spMkLst>
        </pc:spChg>
        <pc:spChg chg="del">
          <ac:chgData name="Mohannad Elhamod" userId="51b5e356-4b7f-4de6-9c43-27b5e4bfa86f" providerId="ADAL" clId="{9FA90F50-A565-4A62-864F-6821FEB026EB}" dt="2023-09-09T16:36:45.975" v="1461" actId="478"/>
          <ac:spMkLst>
            <pc:docMk/>
            <pc:sldMk cId="4293583358" sldId="298"/>
            <ac:spMk id="13" creationId="{2BE1D530-FBFF-55CC-BFF6-C012C842EF0C}"/>
          </ac:spMkLst>
        </pc:spChg>
        <pc:grpChg chg="add mod">
          <ac:chgData name="Mohannad Elhamod" userId="51b5e356-4b7f-4de6-9c43-27b5e4bfa86f" providerId="ADAL" clId="{9FA90F50-A565-4A62-864F-6821FEB026EB}" dt="2023-09-09T17:07:10.121" v="2027" actId="1076"/>
          <ac:grpSpMkLst>
            <pc:docMk/>
            <pc:sldMk cId="4293583358" sldId="298"/>
            <ac:grpSpMk id="6" creationId="{C3C682DB-8950-36EE-91CA-455CA6A56F76}"/>
          </ac:grpSpMkLst>
        </pc:grpChg>
        <pc:picChg chg="add mod">
          <ac:chgData name="Mohannad Elhamod" userId="51b5e356-4b7f-4de6-9c43-27b5e4bfa86f" providerId="ADAL" clId="{9FA90F50-A565-4A62-864F-6821FEB026EB}" dt="2023-09-09T17:07:10.121" v="2027" actId="1076"/>
          <ac:picMkLst>
            <pc:docMk/>
            <pc:sldMk cId="4293583358" sldId="298"/>
            <ac:picMk id="11266" creationId="{37A48F00-DA18-EAC5-FADC-D61EE695342C}"/>
          </ac:picMkLst>
        </pc:picChg>
        <pc:picChg chg="add mod">
          <ac:chgData name="Mohannad Elhamod" userId="51b5e356-4b7f-4de6-9c43-27b5e4bfa86f" providerId="ADAL" clId="{9FA90F50-A565-4A62-864F-6821FEB026EB}" dt="2023-09-09T17:07:01.373" v="2026" actId="1076"/>
          <ac:picMkLst>
            <pc:docMk/>
            <pc:sldMk cId="4293583358" sldId="298"/>
            <ac:picMk id="11268" creationId="{3FDD341E-052B-BEF2-1B0D-671A8F69D393}"/>
          </ac:picMkLst>
        </pc:picChg>
      </pc:sldChg>
      <pc:sldChg chg="addSp delSp modSp add mod modAnim modNotesTx">
        <pc:chgData name="Mohannad Elhamod" userId="51b5e356-4b7f-4de6-9c43-27b5e4bfa86f" providerId="ADAL" clId="{9FA90F50-A565-4A62-864F-6821FEB026EB}" dt="2023-09-11T16:59:43.175" v="17389"/>
        <pc:sldMkLst>
          <pc:docMk/>
          <pc:sldMk cId="3413072900" sldId="299"/>
        </pc:sldMkLst>
        <pc:spChg chg="mod">
          <ac:chgData name="Mohannad Elhamod" userId="51b5e356-4b7f-4de6-9c43-27b5e4bfa86f" providerId="ADAL" clId="{9FA90F50-A565-4A62-864F-6821FEB026EB}" dt="2023-09-09T16:38:41.876" v="1500" actId="20577"/>
          <ac:spMkLst>
            <pc:docMk/>
            <pc:sldMk cId="3413072900" sldId="299"/>
            <ac:spMk id="2" creationId="{8A1F9677-A4A0-924E-9C54-8F36F25773B7}"/>
          </ac:spMkLst>
        </pc:spChg>
        <pc:spChg chg="mod">
          <ac:chgData name="Mohannad Elhamod" userId="51b5e356-4b7f-4de6-9c43-27b5e4bfa86f" providerId="ADAL" clId="{9FA90F50-A565-4A62-864F-6821FEB026EB}" dt="2023-09-09T16:39:01.557" v="1551" actId="20577"/>
          <ac:spMkLst>
            <pc:docMk/>
            <pc:sldMk cId="3413072900" sldId="299"/>
            <ac:spMk id="3" creationId="{6D157CCC-A4B3-5146-9ACE-9AF1372E9A0B}"/>
          </ac:spMkLst>
        </pc:spChg>
        <pc:spChg chg="add mod">
          <ac:chgData name="Mohannad Elhamod" userId="51b5e356-4b7f-4de6-9c43-27b5e4bfa86f" providerId="ADAL" clId="{9FA90F50-A565-4A62-864F-6821FEB026EB}" dt="2023-09-09T16:42:01.516" v="1595" actId="1076"/>
          <ac:spMkLst>
            <pc:docMk/>
            <pc:sldMk cId="3413072900" sldId="299"/>
            <ac:spMk id="6" creationId="{B2CD7259-F320-AAEB-B08F-C720E7420ED5}"/>
          </ac:spMkLst>
        </pc:spChg>
        <pc:spChg chg="add del mod">
          <ac:chgData name="Mohannad Elhamod" userId="51b5e356-4b7f-4de6-9c43-27b5e4bfa86f" providerId="ADAL" clId="{9FA90F50-A565-4A62-864F-6821FEB026EB}" dt="2023-09-09T16:41:06.831" v="1583"/>
          <ac:spMkLst>
            <pc:docMk/>
            <pc:sldMk cId="3413072900" sldId="299"/>
            <ac:spMk id="7" creationId="{8CD185D8-6912-370D-1FDA-3BAE94EECD52}"/>
          </ac:spMkLst>
        </pc:spChg>
        <pc:picChg chg="add mod">
          <ac:chgData name="Mohannad Elhamod" userId="51b5e356-4b7f-4de6-9c43-27b5e4bfa86f" providerId="ADAL" clId="{9FA90F50-A565-4A62-864F-6821FEB026EB}" dt="2023-09-09T16:40:41.279" v="1578" actId="1076"/>
          <ac:picMkLst>
            <pc:docMk/>
            <pc:sldMk cId="3413072900" sldId="299"/>
            <ac:picMk id="10242" creationId="{BFA952C7-8EB5-1572-5DD2-9DC3277ADDAE}"/>
          </ac:picMkLst>
        </pc:picChg>
        <pc:picChg chg="add mod">
          <ac:chgData name="Mohannad Elhamod" userId="51b5e356-4b7f-4de6-9c43-27b5e4bfa86f" providerId="ADAL" clId="{9FA90F50-A565-4A62-864F-6821FEB026EB}" dt="2023-09-09T16:40:39.572" v="1577" actId="1076"/>
          <ac:picMkLst>
            <pc:docMk/>
            <pc:sldMk cId="3413072900" sldId="299"/>
            <ac:picMk id="10244" creationId="{EC0A9AC9-DB4F-BCA9-860B-DBD94789F1F1}"/>
          </ac:picMkLst>
        </pc:picChg>
      </pc:sldChg>
      <pc:sldChg chg="addSp delSp modSp add mod modAnim modNotesTx">
        <pc:chgData name="Mohannad Elhamod" userId="51b5e356-4b7f-4de6-9c43-27b5e4bfa86f" providerId="ADAL" clId="{9FA90F50-A565-4A62-864F-6821FEB026EB}" dt="2023-09-11T17:02:55.297" v="17393" actId="20577"/>
        <pc:sldMkLst>
          <pc:docMk/>
          <pc:sldMk cId="2865398114" sldId="300"/>
        </pc:sldMkLst>
        <pc:spChg chg="mod">
          <ac:chgData name="Mohannad Elhamod" userId="51b5e356-4b7f-4de6-9c43-27b5e4bfa86f" providerId="ADAL" clId="{9FA90F50-A565-4A62-864F-6821FEB026EB}" dt="2023-09-09T16:46:08.656" v="1667" actId="20577"/>
          <ac:spMkLst>
            <pc:docMk/>
            <pc:sldMk cId="2865398114" sldId="300"/>
            <ac:spMk id="2" creationId="{8A1F9677-A4A0-924E-9C54-8F36F25773B7}"/>
          </ac:spMkLst>
        </pc:spChg>
        <pc:spChg chg="mod">
          <ac:chgData name="Mohannad Elhamod" userId="51b5e356-4b7f-4de6-9c43-27b5e4bfa86f" providerId="ADAL" clId="{9FA90F50-A565-4A62-864F-6821FEB026EB}" dt="2023-09-09T17:04:44.568" v="1985" actId="20577"/>
          <ac:spMkLst>
            <pc:docMk/>
            <pc:sldMk cId="2865398114" sldId="300"/>
            <ac:spMk id="3" creationId="{5A2F8221-6B45-7285-4C13-8E671B196196}"/>
          </ac:spMkLst>
        </pc:spChg>
        <pc:spChg chg="del">
          <ac:chgData name="Mohannad Elhamod" userId="51b5e356-4b7f-4de6-9c43-27b5e4bfa86f" providerId="ADAL" clId="{9FA90F50-A565-4A62-864F-6821FEB026EB}" dt="2023-09-09T16:46:33.367" v="1699" actId="478"/>
          <ac:spMkLst>
            <pc:docMk/>
            <pc:sldMk cId="2865398114" sldId="300"/>
            <ac:spMk id="5" creationId="{4EDBB740-BA69-F9B3-46DC-DFD05AE48B88}"/>
          </ac:spMkLst>
        </pc:spChg>
        <pc:spChg chg="add mod">
          <ac:chgData name="Mohannad Elhamod" userId="51b5e356-4b7f-4de6-9c43-27b5e4bfa86f" providerId="ADAL" clId="{9FA90F50-A565-4A62-864F-6821FEB026EB}" dt="2023-09-09T16:54:23.254" v="1818" actId="1076"/>
          <ac:spMkLst>
            <pc:docMk/>
            <pc:sldMk cId="2865398114" sldId="300"/>
            <ac:spMk id="6" creationId="{DADC7767-04EA-54A9-36A0-A44E4A1A1DE9}"/>
          </ac:spMkLst>
        </pc:spChg>
        <pc:spChg chg="add mod">
          <ac:chgData name="Mohannad Elhamod" userId="51b5e356-4b7f-4de6-9c43-27b5e4bfa86f" providerId="ADAL" clId="{9FA90F50-A565-4A62-864F-6821FEB026EB}" dt="2023-09-09T17:09:30.854" v="2055" actId="1076"/>
          <ac:spMkLst>
            <pc:docMk/>
            <pc:sldMk cId="2865398114" sldId="300"/>
            <ac:spMk id="8" creationId="{27593424-E9B7-2EEF-98BB-56E88545D0FD}"/>
          </ac:spMkLst>
        </pc:spChg>
        <pc:spChg chg="add del mod">
          <ac:chgData name="Mohannad Elhamod" userId="51b5e356-4b7f-4de6-9c43-27b5e4bfa86f" providerId="ADAL" clId="{9FA90F50-A565-4A62-864F-6821FEB026EB}" dt="2023-09-09T16:58:09.147" v="1832" actId="478"/>
          <ac:spMkLst>
            <pc:docMk/>
            <pc:sldMk cId="2865398114" sldId="300"/>
            <ac:spMk id="10" creationId="{4C50B076-852D-C130-C67E-C39465BA8C6F}"/>
          </ac:spMkLst>
        </pc:spChg>
        <pc:spChg chg="add mod">
          <ac:chgData name="Mohannad Elhamod" userId="51b5e356-4b7f-4de6-9c43-27b5e4bfa86f" providerId="ADAL" clId="{9FA90F50-A565-4A62-864F-6821FEB026EB}" dt="2023-09-09T17:09:43.105" v="2058" actId="1076"/>
          <ac:spMkLst>
            <pc:docMk/>
            <pc:sldMk cId="2865398114" sldId="300"/>
            <ac:spMk id="14" creationId="{55954FF0-ECA2-AC31-F719-7E24CAC16FF6}"/>
          </ac:spMkLst>
        </pc:spChg>
        <pc:grpChg chg="add mod">
          <ac:chgData name="Mohannad Elhamod" userId="51b5e356-4b7f-4de6-9c43-27b5e4bfa86f" providerId="ADAL" clId="{9FA90F50-A565-4A62-864F-6821FEB026EB}" dt="2023-09-09T17:09:30.854" v="2055" actId="1076"/>
          <ac:grpSpMkLst>
            <pc:docMk/>
            <pc:sldMk cId="2865398114" sldId="300"/>
            <ac:grpSpMk id="9" creationId="{A6DDA849-CB51-D9B3-7200-CB87B4D55020}"/>
          </ac:grpSpMkLst>
        </pc:grpChg>
        <pc:grpChg chg="add mod">
          <ac:chgData name="Mohannad Elhamod" userId="51b5e356-4b7f-4de6-9c43-27b5e4bfa86f" providerId="ADAL" clId="{9FA90F50-A565-4A62-864F-6821FEB026EB}" dt="2023-09-09T17:09:43.105" v="2058" actId="1076"/>
          <ac:grpSpMkLst>
            <pc:docMk/>
            <pc:sldMk cId="2865398114" sldId="300"/>
            <ac:grpSpMk id="15" creationId="{B8F462A3-3F3B-57EC-7AC7-06034F4D09CF}"/>
          </ac:grpSpMkLst>
        </pc:grpChg>
        <pc:grpChg chg="add mod">
          <ac:chgData name="Mohannad Elhamod" userId="51b5e356-4b7f-4de6-9c43-27b5e4bfa86f" providerId="ADAL" clId="{9FA90F50-A565-4A62-864F-6821FEB026EB}" dt="2023-09-09T17:09:43.105" v="2058" actId="1076"/>
          <ac:grpSpMkLst>
            <pc:docMk/>
            <pc:sldMk cId="2865398114" sldId="300"/>
            <ac:grpSpMk id="23" creationId="{0943B0B8-8240-D787-BE7C-DA064A65DC61}"/>
          </ac:grpSpMkLst>
        </pc:grpChg>
        <pc:picChg chg="del">
          <ac:chgData name="Mohannad Elhamod" userId="51b5e356-4b7f-4de6-9c43-27b5e4bfa86f" providerId="ADAL" clId="{9FA90F50-A565-4A62-864F-6821FEB026EB}" dt="2023-09-09T16:46:33.367" v="1699" actId="478"/>
          <ac:picMkLst>
            <pc:docMk/>
            <pc:sldMk cId="2865398114" sldId="300"/>
            <ac:picMk id="11266" creationId="{37A48F00-DA18-EAC5-FADC-D61EE695342C}"/>
          </ac:picMkLst>
        </pc:picChg>
        <pc:picChg chg="add mod">
          <ac:chgData name="Mohannad Elhamod" userId="51b5e356-4b7f-4de6-9c43-27b5e4bfa86f" providerId="ADAL" clId="{9FA90F50-A565-4A62-864F-6821FEB026EB}" dt="2023-09-09T17:09:30.854" v="2055" actId="1076"/>
          <ac:picMkLst>
            <pc:docMk/>
            <pc:sldMk cId="2865398114" sldId="300"/>
            <ac:picMk id="13314" creationId="{6CE58040-0171-AE5D-960A-C957257FB4BC}"/>
          </ac:picMkLst>
        </pc:picChg>
        <pc:picChg chg="add mod">
          <ac:chgData name="Mohannad Elhamod" userId="51b5e356-4b7f-4de6-9c43-27b5e4bfa86f" providerId="ADAL" clId="{9FA90F50-A565-4A62-864F-6821FEB026EB}" dt="2023-09-09T17:09:43.105" v="2058" actId="1076"/>
          <ac:picMkLst>
            <pc:docMk/>
            <pc:sldMk cId="2865398114" sldId="300"/>
            <ac:picMk id="13316" creationId="{B378C163-AD52-7A51-824A-F39FF4DEF75A}"/>
          </ac:picMkLst>
        </pc:picChg>
        <pc:picChg chg="add mod">
          <ac:chgData name="Mohannad Elhamod" userId="51b5e356-4b7f-4de6-9c43-27b5e4bfa86f" providerId="ADAL" clId="{9FA90F50-A565-4A62-864F-6821FEB026EB}" dt="2023-09-09T17:09:43.105" v="2058" actId="1076"/>
          <ac:picMkLst>
            <pc:docMk/>
            <pc:sldMk cId="2865398114" sldId="300"/>
            <ac:picMk id="13320" creationId="{516AA7B1-5609-55E2-2132-14E1D97E2DFD}"/>
          </ac:picMkLst>
        </pc:picChg>
        <pc:cxnChg chg="add mod">
          <ac:chgData name="Mohannad Elhamod" userId="51b5e356-4b7f-4de6-9c43-27b5e4bfa86f" providerId="ADAL" clId="{9FA90F50-A565-4A62-864F-6821FEB026EB}" dt="2023-09-09T17:09:43.105" v="2058" actId="1076"/>
          <ac:cxnSpMkLst>
            <pc:docMk/>
            <pc:sldMk cId="2865398114" sldId="300"/>
            <ac:cxnSpMk id="12" creationId="{BE7EFF92-BDB4-890D-D8F9-65D02FD16394}"/>
          </ac:cxnSpMkLst>
        </pc:cxnChg>
      </pc:sldChg>
      <pc:sldChg chg="addSp delSp modSp add mod modAnim modNotesTx">
        <pc:chgData name="Mohannad Elhamod" userId="51b5e356-4b7f-4de6-9c43-27b5e4bfa86f" providerId="ADAL" clId="{9FA90F50-A565-4A62-864F-6821FEB026EB}" dt="2023-09-11T17:03:58.352" v="17400" actId="1076"/>
        <pc:sldMkLst>
          <pc:docMk/>
          <pc:sldMk cId="1383602990" sldId="301"/>
        </pc:sldMkLst>
        <pc:spChg chg="mod">
          <ac:chgData name="Mohannad Elhamod" userId="51b5e356-4b7f-4de6-9c43-27b5e4bfa86f" providerId="ADAL" clId="{9FA90F50-A565-4A62-864F-6821FEB026EB}" dt="2023-09-09T17:01:39.997" v="1875" actId="20577"/>
          <ac:spMkLst>
            <pc:docMk/>
            <pc:sldMk cId="1383602990" sldId="301"/>
            <ac:spMk id="2" creationId="{8A1F9677-A4A0-924E-9C54-8F36F25773B7}"/>
          </ac:spMkLst>
        </pc:spChg>
        <pc:spChg chg="mod">
          <ac:chgData name="Mohannad Elhamod" userId="51b5e356-4b7f-4de6-9c43-27b5e4bfa86f" providerId="ADAL" clId="{9FA90F50-A565-4A62-864F-6821FEB026EB}" dt="2023-09-09T17:02:12.246" v="1961" actId="20577"/>
          <ac:spMkLst>
            <pc:docMk/>
            <pc:sldMk cId="1383602990" sldId="301"/>
            <ac:spMk id="3" creationId="{5A2F8221-6B45-7285-4C13-8E671B196196}"/>
          </ac:spMkLst>
        </pc:spChg>
        <pc:spChg chg="del">
          <ac:chgData name="Mohannad Elhamod" userId="51b5e356-4b7f-4de6-9c43-27b5e4bfa86f" providerId="ADAL" clId="{9FA90F50-A565-4A62-864F-6821FEB026EB}" dt="2023-09-09T17:03:40.551" v="1974" actId="478"/>
          <ac:spMkLst>
            <pc:docMk/>
            <pc:sldMk cId="1383602990" sldId="301"/>
            <ac:spMk id="6" creationId="{DADC7767-04EA-54A9-36A0-A44E4A1A1DE9}"/>
          </ac:spMkLst>
        </pc:spChg>
        <pc:grpChg chg="del">
          <ac:chgData name="Mohannad Elhamod" userId="51b5e356-4b7f-4de6-9c43-27b5e4bfa86f" providerId="ADAL" clId="{9FA90F50-A565-4A62-864F-6821FEB026EB}" dt="2023-09-09T17:01:43.572" v="1876" actId="478"/>
          <ac:grpSpMkLst>
            <pc:docMk/>
            <pc:sldMk cId="1383602990" sldId="301"/>
            <ac:grpSpMk id="9" creationId="{A6DDA849-CB51-D9B3-7200-CB87B4D55020}"/>
          </ac:grpSpMkLst>
        </pc:grpChg>
        <pc:grpChg chg="del">
          <ac:chgData name="Mohannad Elhamod" userId="51b5e356-4b7f-4de6-9c43-27b5e4bfa86f" providerId="ADAL" clId="{9FA90F50-A565-4A62-864F-6821FEB026EB}" dt="2023-09-09T17:02:17.039" v="1962" actId="478"/>
          <ac:grpSpMkLst>
            <pc:docMk/>
            <pc:sldMk cId="1383602990" sldId="301"/>
            <ac:grpSpMk id="15" creationId="{B8F462A3-3F3B-57EC-7AC7-06034F4D09CF}"/>
          </ac:grpSpMkLst>
        </pc:grpChg>
        <pc:picChg chg="del">
          <ac:chgData name="Mohannad Elhamod" userId="51b5e356-4b7f-4de6-9c43-27b5e4bfa86f" providerId="ADAL" clId="{9FA90F50-A565-4A62-864F-6821FEB026EB}" dt="2023-09-09T17:02:17.039" v="1962" actId="478"/>
          <ac:picMkLst>
            <pc:docMk/>
            <pc:sldMk cId="1383602990" sldId="301"/>
            <ac:picMk id="13316" creationId="{B378C163-AD52-7A51-824A-F39FF4DEF75A}"/>
          </ac:picMkLst>
        </pc:picChg>
        <pc:picChg chg="del">
          <ac:chgData name="Mohannad Elhamod" userId="51b5e356-4b7f-4de6-9c43-27b5e4bfa86f" providerId="ADAL" clId="{9FA90F50-A565-4A62-864F-6821FEB026EB}" dt="2023-09-09T17:02:17.039" v="1962" actId="478"/>
          <ac:picMkLst>
            <pc:docMk/>
            <pc:sldMk cId="1383602990" sldId="301"/>
            <ac:picMk id="13320" creationId="{516AA7B1-5609-55E2-2132-14E1D97E2DFD}"/>
          </ac:picMkLst>
        </pc:picChg>
        <pc:picChg chg="add mod">
          <ac:chgData name="Mohannad Elhamod" userId="51b5e356-4b7f-4de6-9c43-27b5e4bfa86f" providerId="ADAL" clId="{9FA90F50-A565-4A62-864F-6821FEB026EB}" dt="2023-09-11T17:03:56.997" v="17399" actId="1076"/>
          <ac:picMkLst>
            <pc:docMk/>
            <pc:sldMk cId="1383602990" sldId="301"/>
            <ac:picMk id="14338" creationId="{13DDBD20-3C2B-0F7B-FED6-8B46FE87BEF1}"/>
          </ac:picMkLst>
        </pc:picChg>
        <pc:picChg chg="add mod">
          <ac:chgData name="Mohannad Elhamod" userId="51b5e356-4b7f-4de6-9c43-27b5e4bfa86f" providerId="ADAL" clId="{9FA90F50-A565-4A62-864F-6821FEB026EB}" dt="2023-09-11T17:03:55.916" v="17398" actId="1076"/>
          <ac:picMkLst>
            <pc:docMk/>
            <pc:sldMk cId="1383602990" sldId="301"/>
            <ac:picMk id="14340" creationId="{4E2EF1C1-7003-19CC-FCBC-AB85EABBA490}"/>
          </ac:picMkLst>
        </pc:picChg>
        <pc:picChg chg="add mod">
          <ac:chgData name="Mohannad Elhamod" userId="51b5e356-4b7f-4de6-9c43-27b5e4bfa86f" providerId="ADAL" clId="{9FA90F50-A565-4A62-864F-6821FEB026EB}" dt="2023-09-11T17:03:58.352" v="17400" actId="1076"/>
          <ac:picMkLst>
            <pc:docMk/>
            <pc:sldMk cId="1383602990" sldId="301"/>
            <ac:picMk id="14342" creationId="{B2FD5A84-D9D4-F101-8068-2C687A6154D3}"/>
          </ac:picMkLst>
        </pc:picChg>
      </pc:sldChg>
      <pc:sldChg chg="addSp delSp add del">
        <pc:chgData name="Mohannad Elhamod" userId="51b5e356-4b7f-4de6-9c43-27b5e4bfa86f" providerId="ADAL" clId="{9FA90F50-A565-4A62-864F-6821FEB026EB}" dt="2023-09-09T17:10:02.062" v="2064" actId="47"/>
        <pc:sldMkLst>
          <pc:docMk/>
          <pc:sldMk cId="668535160" sldId="302"/>
        </pc:sldMkLst>
        <pc:grpChg chg="add del">
          <ac:chgData name="Mohannad Elhamod" userId="51b5e356-4b7f-4de6-9c43-27b5e4bfa86f" providerId="ADAL" clId="{9FA90F50-A565-4A62-864F-6821FEB026EB}" dt="2023-09-09T17:09:53.999" v="2062" actId="478"/>
          <ac:grpSpMkLst>
            <pc:docMk/>
            <pc:sldMk cId="668535160" sldId="302"/>
            <ac:grpSpMk id="9" creationId="{A6DDA849-CB51-D9B3-7200-CB87B4D55020}"/>
          </ac:grpSpMkLst>
        </pc:grpChg>
      </pc:sldChg>
      <pc:sldChg chg="addSp delSp add del modAnim">
        <pc:chgData name="Mohannad Elhamod" userId="51b5e356-4b7f-4de6-9c43-27b5e4bfa86f" providerId="ADAL" clId="{9FA90F50-A565-4A62-864F-6821FEB026EB}" dt="2023-09-09T17:09:46.155" v="2059" actId="47"/>
        <pc:sldMkLst>
          <pc:docMk/>
          <pc:sldMk cId="1798095169" sldId="302"/>
        </pc:sldMkLst>
        <pc:grpChg chg="add del">
          <ac:chgData name="Mohannad Elhamod" userId="51b5e356-4b7f-4de6-9c43-27b5e4bfa86f" providerId="ADAL" clId="{9FA90F50-A565-4A62-864F-6821FEB026EB}" dt="2023-09-09T17:08:03.631" v="2031" actId="478"/>
          <ac:grpSpMkLst>
            <pc:docMk/>
            <pc:sldMk cId="1798095169" sldId="302"/>
            <ac:grpSpMk id="9" creationId="{A6DDA849-CB51-D9B3-7200-CB87B4D55020}"/>
          </ac:grpSpMkLst>
        </pc:grpChg>
        <pc:grpChg chg="add del">
          <ac:chgData name="Mohannad Elhamod" userId="51b5e356-4b7f-4de6-9c43-27b5e4bfa86f" providerId="ADAL" clId="{9FA90F50-A565-4A62-864F-6821FEB026EB}" dt="2023-09-09T17:08:03.631" v="2031" actId="478"/>
          <ac:grpSpMkLst>
            <pc:docMk/>
            <pc:sldMk cId="1798095169" sldId="302"/>
            <ac:grpSpMk id="15" creationId="{B8F462A3-3F3B-57EC-7AC7-06034F4D09CF}"/>
          </ac:grpSpMkLst>
        </pc:grpChg>
        <pc:picChg chg="add del">
          <ac:chgData name="Mohannad Elhamod" userId="51b5e356-4b7f-4de6-9c43-27b5e4bfa86f" providerId="ADAL" clId="{9FA90F50-A565-4A62-864F-6821FEB026EB}" dt="2023-09-09T17:08:03.631" v="2031" actId="478"/>
          <ac:picMkLst>
            <pc:docMk/>
            <pc:sldMk cId="1798095169" sldId="302"/>
            <ac:picMk id="13316" creationId="{B378C163-AD52-7A51-824A-F39FF4DEF75A}"/>
          </ac:picMkLst>
        </pc:picChg>
        <pc:picChg chg="add del">
          <ac:chgData name="Mohannad Elhamod" userId="51b5e356-4b7f-4de6-9c43-27b5e4bfa86f" providerId="ADAL" clId="{9FA90F50-A565-4A62-864F-6821FEB026EB}" dt="2023-09-09T17:08:03.631" v="2031" actId="478"/>
          <ac:picMkLst>
            <pc:docMk/>
            <pc:sldMk cId="1798095169" sldId="302"/>
            <ac:picMk id="13320" creationId="{516AA7B1-5609-55E2-2132-14E1D97E2DFD}"/>
          </ac:picMkLst>
        </pc:picChg>
      </pc:sldChg>
      <pc:sldChg chg="delSp modSp add del modAnim">
        <pc:chgData name="Mohannad Elhamod" userId="51b5e356-4b7f-4de6-9c43-27b5e4bfa86f" providerId="ADAL" clId="{9FA90F50-A565-4A62-864F-6821FEB026EB}" dt="2023-09-11T17:03:31.355" v="17394" actId="47"/>
        <pc:sldMkLst>
          <pc:docMk/>
          <pc:sldMk cId="1007467837" sldId="303"/>
        </pc:sldMkLst>
        <pc:spChg chg="mod">
          <ac:chgData name="Mohannad Elhamod" userId="51b5e356-4b7f-4de6-9c43-27b5e4bfa86f" providerId="ADAL" clId="{9FA90F50-A565-4A62-864F-6821FEB026EB}" dt="2023-09-09T17:18:18.043" v="2228" actId="20577"/>
          <ac:spMkLst>
            <pc:docMk/>
            <pc:sldMk cId="1007467837" sldId="303"/>
            <ac:spMk id="3" creationId="{5A2F8221-6B45-7285-4C13-8E671B196196}"/>
          </ac:spMkLst>
        </pc:spChg>
        <pc:grpChg chg="del">
          <ac:chgData name="Mohannad Elhamod" userId="51b5e356-4b7f-4de6-9c43-27b5e4bfa86f" providerId="ADAL" clId="{9FA90F50-A565-4A62-864F-6821FEB026EB}" dt="2023-09-09T17:10:04.639" v="2065" actId="478"/>
          <ac:grpSpMkLst>
            <pc:docMk/>
            <pc:sldMk cId="1007467837" sldId="303"/>
            <ac:grpSpMk id="23" creationId="{0943B0B8-8240-D787-BE7C-DA064A65DC61}"/>
          </ac:grpSpMkLst>
        </pc:grpChg>
      </pc:sldChg>
      <pc:sldChg chg="modSp add del mod">
        <pc:chgData name="Mohannad Elhamod" userId="51b5e356-4b7f-4de6-9c43-27b5e4bfa86f" providerId="ADAL" clId="{9FA90F50-A565-4A62-864F-6821FEB026EB}" dt="2023-09-09T17:20:08.834" v="2240"/>
        <pc:sldMkLst>
          <pc:docMk/>
          <pc:sldMk cId="1375241064" sldId="304"/>
        </pc:sldMkLst>
        <pc:spChg chg="mod">
          <ac:chgData name="Mohannad Elhamod" userId="51b5e356-4b7f-4de6-9c43-27b5e4bfa86f" providerId="ADAL" clId="{9FA90F50-A565-4A62-864F-6821FEB026EB}" dt="2023-09-09T17:20:08.834" v="2240"/>
          <ac:spMkLst>
            <pc:docMk/>
            <pc:sldMk cId="1375241064" sldId="304"/>
            <ac:spMk id="3" creationId="{4D522CB0-C890-CB47-A6EC-AD5509523EC7}"/>
          </ac:spMkLst>
        </pc:spChg>
      </pc:sldChg>
      <pc:sldChg chg="modSp add mod">
        <pc:chgData name="Mohannad Elhamod" userId="51b5e356-4b7f-4de6-9c43-27b5e4bfa86f" providerId="ADAL" clId="{9FA90F50-A565-4A62-864F-6821FEB026EB}" dt="2023-09-09T17:20:22.964" v="2260" actId="20577"/>
        <pc:sldMkLst>
          <pc:docMk/>
          <pc:sldMk cId="1961703750" sldId="304"/>
        </pc:sldMkLst>
        <pc:spChg chg="mod">
          <ac:chgData name="Mohannad Elhamod" userId="51b5e356-4b7f-4de6-9c43-27b5e4bfa86f" providerId="ADAL" clId="{9FA90F50-A565-4A62-864F-6821FEB026EB}" dt="2023-09-09T17:20:18.187" v="2259" actId="20577"/>
          <ac:spMkLst>
            <pc:docMk/>
            <pc:sldMk cId="1961703750" sldId="304"/>
            <ac:spMk id="2" creationId="{0A03D2EB-4C8D-114F-A0E3-27A9E0A155D9}"/>
          </ac:spMkLst>
        </pc:spChg>
        <pc:spChg chg="mod">
          <ac:chgData name="Mohannad Elhamod" userId="51b5e356-4b7f-4de6-9c43-27b5e4bfa86f" providerId="ADAL" clId="{9FA90F50-A565-4A62-864F-6821FEB026EB}" dt="2023-09-09T17:20:22.964" v="2260" actId="20577"/>
          <ac:spMkLst>
            <pc:docMk/>
            <pc:sldMk cId="1961703750" sldId="304"/>
            <ac:spMk id="3" creationId="{4D522CB0-C890-CB47-A6EC-AD5509523EC7}"/>
          </ac:spMkLst>
        </pc:spChg>
      </pc:sldChg>
      <pc:sldChg chg="modSp add del mod">
        <pc:chgData name="Mohannad Elhamod" userId="51b5e356-4b7f-4de6-9c43-27b5e4bfa86f" providerId="ADAL" clId="{9FA90F50-A565-4A62-864F-6821FEB026EB}" dt="2023-09-09T17:19:50.725" v="2233"/>
        <pc:sldMkLst>
          <pc:docMk/>
          <pc:sldMk cId="4197754031" sldId="304"/>
        </pc:sldMkLst>
        <pc:spChg chg="mod">
          <ac:chgData name="Mohannad Elhamod" userId="51b5e356-4b7f-4de6-9c43-27b5e4bfa86f" providerId="ADAL" clId="{9FA90F50-A565-4A62-864F-6821FEB026EB}" dt="2023-09-09T17:19:50.725" v="2233"/>
          <ac:spMkLst>
            <pc:docMk/>
            <pc:sldMk cId="4197754031" sldId="304"/>
            <ac:spMk id="3" creationId="{4D522CB0-C890-CB47-A6EC-AD5509523EC7}"/>
          </ac:spMkLst>
        </pc:spChg>
      </pc:sldChg>
      <pc:sldChg chg="modSp add mod">
        <pc:chgData name="Mohannad Elhamod" userId="51b5e356-4b7f-4de6-9c43-27b5e4bfa86f" providerId="ADAL" clId="{9FA90F50-A565-4A62-864F-6821FEB026EB}" dt="2023-09-09T17:20:51" v="2277" actId="20577"/>
        <pc:sldMkLst>
          <pc:docMk/>
          <pc:sldMk cId="843562897" sldId="305"/>
        </pc:sldMkLst>
        <pc:spChg chg="mod">
          <ac:chgData name="Mohannad Elhamod" userId="51b5e356-4b7f-4de6-9c43-27b5e4bfa86f" providerId="ADAL" clId="{9FA90F50-A565-4A62-864F-6821FEB026EB}" dt="2023-09-09T17:20:51" v="2277" actId="20577"/>
          <ac:spMkLst>
            <pc:docMk/>
            <pc:sldMk cId="843562897" sldId="305"/>
            <ac:spMk id="2" creationId="{0A03D2EB-4C8D-114F-A0E3-27A9E0A155D9}"/>
          </ac:spMkLst>
        </pc:spChg>
      </pc:sldChg>
      <pc:sldChg chg="modSp add del mod">
        <pc:chgData name="Mohannad Elhamod" userId="51b5e356-4b7f-4de6-9c43-27b5e4bfa86f" providerId="ADAL" clId="{9FA90F50-A565-4A62-864F-6821FEB026EB}" dt="2023-09-09T17:20:45.256" v="2265"/>
        <pc:sldMkLst>
          <pc:docMk/>
          <pc:sldMk cId="3349932028" sldId="305"/>
        </pc:sldMkLst>
        <pc:spChg chg="mod">
          <ac:chgData name="Mohannad Elhamod" userId="51b5e356-4b7f-4de6-9c43-27b5e4bfa86f" providerId="ADAL" clId="{9FA90F50-A565-4A62-864F-6821FEB026EB}" dt="2023-09-09T17:20:45.256" v="2265"/>
          <ac:spMkLst>
            <pc:docMk/>
            <pc:sldMk cId="3349932028" sldId="305"/>
            <ac:spMk id="3" creationId="{4D522CB0-C890-CB47-A6EC-AD5509523EC7}"/>
          </ac:spMkLst>
        </pc:spChg>
      </pc:sldChg>
      <pc:sldChg chg="modSp add mod">
        <pc:chgData name="Mohannad Elhamod" userId="51b5e356-4b7f-4de6-9c43-27b5e4bfa86f" providerId="ADAL" clId="{9FA90F50-A565-4A62-864F-6821FEB026EB}" dt="2023-09-09T17:21:19.555" v="2298" actId="20577"/>
        <pc:sldMkLst>
          <pc:docMk/>
          <pc:sldMk cId="445307578" sldId="306"/>
        </pc:sldMkLst>
        <pc:spChg chg="mod">
          <ac:chgData name="Mohannad Elhamod" userId="51b5e356-4b7f-4de6-9c43-27b5e4bfa86f" providerId="ADAL" clId="{9FA90F50-A565-4A62-864F-6821FEB026EB}" dt="2023-09-09T17:21:19.555" v="2298" actId="20577"/>
          <ac:spMkLst>
            <pc:docMk/>
            <pc:sldMk cId="445307578" sldId="306"/>
            <ac:spMk id="2" creationId="{0A03D2EB-4C8D-114F-A0E3-27A9E0A155D9}"/>
          </ac:spMkLst>
        </pc:spChg>
      </pc:sldChg>
      <pc:sldChg chg="modSp add del mod">
        <pc:chgData name="Mohannad Elhamod" userId="51b5e356-4b7f-4de6-9c43-27b5e4bfa86f" providerId="ADAL" clId="{9FA90F50-A565-4A62-864F-6821FEB026EB}" dt="2023-09-09T17:21:12.874" v="2282"/>
        <pc:sldMkLst>
          <pc:docMk/>
          <pc:sldMk cId="1931967120" sldId="306"/>
        </pc:sldMkLst>
        <pc:spChg chg="mod">
          <ac:chgData name="Mohannad Elhamod" userId="51b5e356-4b7f-4de6-9c43-27b5e4bfa86f" providerId="ADAL" clId="{9FA90F50-A565-4A62-864F-6821FEB026EB}" dt="2023-09-09T17:21:12.874" v="2282"/>
          <ac:spMkLst>
            <pc:docMk/>
            <pc:sldMk cId="1931967120" sldId="306"/>
            <ac:spMk id="3" creationId="{4D522CB0-C890-CB47-A6EC-AD5509523EC7}"/>
          </ac:spMkLst>
        </pc:spChg>
      </pc:sldChg>
      <pc:sldChg chg="modSp del mod">
        <pc:chgData name="Mohannad Elhamod" userId="51b5e356-4b7f-4de6-9c43-27b5e4bfa86f" providerId="ADAL" clId="{9FA90F50-A565-4A62-864F-6821FEB026EB}" dt="2023-09-09T17:21:41.997" v="2303"/>
        <pc:sldMkLst>
          <pc:docMk/>
          <pc:sldMk cId="1222206375" sldId="307"/>
        </pc:sldMkLst>
        <pc:spChg chg="mod">
          <ac:chgData name="Mohannad Elhamod" userId="51b5e356-4b7f-4de6-9c43-27b5e4bfa86f" providerId="ADAL" clId="{9FA90F50-A565-4A62-864F-6821FEB026EB}" dt="2023-09-09T17:21:41.997" v="2303"/>
          <ac:spMkLst>
            <pc:docMk/>
            <pc:sldMk cId="1222206375" sldId="307"/>
            <ac:spMk id="3" creationId="{4D522CB0-C890-CB47-A6EC-AD5509523EC7}"/>
          </ac:spMkLst>
        </pc:spChg>
      </pc:sldChg>
      <pc:sldChg chg="modSp add mod">
        <pc:chgData name="Mohannad Elhamod" userId="51b5e356-4b7f-4de6-9c43-27b5e4bfa86f" providerId="ADAL" clId="{9FA90F50-A565-4A62-864F-6821FEB026EB}" dt="2023-09-09T17:21:47.656" v="2314" actId="20577"/>
        <pc:sldMkLst>
          <pc:docMk/>
          <pc:sldMk cId="3760063288" sldId="307"/>
        </pc:sldMkLst>
        <pc:spChg chg="mod">
          <ac:chgData name="Mohannad Elhamod" userId="51b5e356-4b7f-4de6-9c43-27b5e4bfa86f" providerId="ADAL" clId="{9FA90F50-A565-4A62-864F-6821FEB026EB}" dt="2023-09-09T17:21:47.656" v="2314" actId="20577"/>
          <ac:spMkLst>
            <pc:docMk/>
            <pc:sldMk cId="3760063288" sldId="307"/>
            <ac:spMk id="2" creationId="{0A03D2EB-4C8D-114F-A0E3-27A9E0A155D9}"/>
          </ac:spMkLst>
        </pc:spChg>
      </pc:sldChg>
      <pc:sldChg chg="modSp mod modNotesTx">
        <pc:chgData name="Mohannad Elhamod" userId="51b5e356-4b7f-4de6-9c43-27b5e4bfa86f" providerId="ADAL" clId="{9FA90F50-A565-4A62-864F-6821FEB026EB}" dt="2023-09-11T17:58:14.315" v="17908" actId="20577"/>
        <pc:sldMkLst>
          <pc:docMk/>
          <pc:sldMk cId="897903466" sldId="308"/>
        </pc:sldMkLst>
        <pc:spChg chg="mod">
          <ac:chgData name="Mohannad Elhamod" userId="51b5e356-4b7f-4de6-9c43-27b5e4bfa86f" providerId="ADAL" clId="{9FA90F50-A565-4A62-864F-6821FEB026EB}" dt="2023-09-09T17:22:24.562" v="2318" actId="20577"/>
          <ac:spMkLst>
            <pc:docMk/>
            <pc:sldMk cId="897903466" sldId="308"/>
            <ac:spMk id="2" creationId="{0A03D2EB-4C8D-114F-A0E3-27A9E0A155D9}"/>
          </ac:spMkLst>
        </pc:spChg>
      </pc:sldChg>
      <pc:sldChg chg="modSp mod modNotesTx">
        <pc:chgData name="Mohannad Elhamod" userId="51b5e356-4b7f-4de6-9c43-27b5e4bfa86f" providerId="ADAL" clId="{9FA90F50-A565-4A62-864F-6821FEB026EB}" dt="2023-09-11T17:44:12.733" v="17724" actId="20577"/>
        <pc:sldMkLst>
          <pc:docMk/>
          <pc:sldMk cId="2983246435" sldId="309"/>
        </pc:sldMkLst>
        <pc:spChg chg="mod">
          <ac:chgData name="Mohannad Elhamod" userId="51b5e356-4b7f-4de6-9c43-27b5e4bfa86f" providerId="ADAL" clId="{9FA90F50-A565-4A62-864F-6821FEB026EB}" dt="2023-09-09T17:22:38.200" v="2342" actId="5793"/>
          <ac:spMkLst>
            <pc:docMk/>
            <pc:sldMk cId="2983246435" sldId="309"/>
            <ac:spMk id="3" creationId="{4D522CB0-C890-CB47-A6EC-AD5509523EC7}"/>
          </ac:spMkLst>
        </pc:spChg>
      </pc:sldChg>
      <pc:sldChg chg="addSp delSp modSp mod modAnim modNotesTx">
        <pc:chgData name="Mohannad Elhamod" userId="51b5e356-4b7f-4de6-9c43-27b5e4bfa86f" providerId="ADAL" clId="{9FA90F50-A565-4A62-864F-6821FEB026EB}" dt="2023-09-11T17:31:09.806" v="17449" actId="20577"/>
        <pc:sldMkLst>
          <pc:docMk/>
          <pc:sldMk cId="2754974518" sldId="310"/>
        </pc:sldMkLst>
        <pc:spChg chg="mod">
          <ac:chgData name="Mohannad Elhamod" userId="51b5e356-4b7f-4de6-9c43-27b5e4bfa86f" providerId="ADAL" clId="{9FA90F50-A565-4A62-864F-6821FEB026EB}" dt="2023-09-09T17:26:48.447" v="2362" actId="20577"/>
          <ac:spMkLst>
            <pc:docMk/>
            <pc:sldMk cId="2754974518" sldId="310"/>
            <ac:spMk id="2" creationId="{8A1F9677-A4A0-924E-9C54-8F36F25773B7}"/>
          </ac:spMkLst>
        </pc:spChg>
        <pc:spChg chg="del mod">
          <ac:chgData name="Mohannad Elhamod" userId="51b5e356-4b7f-4de6-9c43-27b5e4bfa86f" providerId="ADAL" clId="{9FA90F50-A565-4A62-864F-6821FEB026EB}" dt="2023-09-09T17:26:58.307" v="2364" actId="478"/>
          <ac:spMkLst>
            <pc:docMk/>
            <pc:sldMk cId="2754974518" sldId="310"/>
            <ac:spMk id="3" creationId="{5A2F8221-6B45-7285-4C13-8E671B196196}"/>
          </ac:spMkLst>
        </pc:spChg>
        <pc:spChg chg="mod">
          <ac:chgData name="Mohannad Elhamod" userId="51b5e356-4b7f-4de6-9c43-27b5e4bfa86f" providerId="ADAL" clId="{9FA90F50-A565-4A62-864F-6821FEB026EB}" dt="2023-09-09T17:33:34.399" v="2422" actId="1076"/>
          <ac:spMkLst>
            <pc:docMk/>
            <pc:sldMk cId="2754974518" sldId="310"/>
            <ac:spMk id="6" creationId="{DADC7767-04EA-54A9-36A0-A44E4A1A1DE9}"/>
          </ac:spMkLst>
        </pc:spChg>
        <pc:spChg chg="add del mod">
          <ac:chgData name="Mohannad Elhamod" userId="51b5e356-4b7f-4de6-9c43-27b5e4bfa86f" providerId="ADAL" clId="{9FA90F50-A565-4A62-864F-6821FEB026EB}" dt="2023-09-09T17:27:21.870" v="2365" actId="478"/>
          <ac:spMkLst>
            <pc:docMk/>
            <pc:sldMk cId="2754974518" sldId="310"/>
            <ac:spMk id="10" creationId="{00586198-6907-0905-1EEB-206D6E54475D}"/>
          </ac:spMkLst>
        </pc:spChg>
        <pc:spChg chg="add del">
          <ac:chgData name="Mohannad Elhamod" userId="51b5e356-4b7f-4de6-9c43-27b5e4bfa86f" providerId="ADAL" clId="{9FA90F50-A565-4A62-864F-6821FEB026EB}" dt="2023-09-09T17:27:53.761" v="2368"/>
          <ac:spMkLst>
            <pc:docMk/>
            <pc:sldMk cId="2754974518" sldId="310"/>
            <ac:spMk id="11" creationId="{24290200-CAAD-FFE9-402A-47DFE1CB837E}"/>
          </ac:spMkLst>
        </pc:spChg>
        <pc:spChg chg="add mod">
          <ac:chgData name="Mohannad Elhamod" userId="51b5e356-4b7f-4de6-9c43-27b5e4bfa86f" providerId="ADAL" clId="{9FA90F50-A565-4A62-864F-6821FEB026EB}" dt="2023-09-09T17:32:04.915" v="2408" actId="164"/>
          <ac:spMkLst>
            <pc:docMk/>
            <pc:sldMk cId="2754974518" sldId="310"/>
            <ac:spMk id="15" creationId="{4D108733-4DCF-5A62-6CC9-496AE6B3B4D9}"/>
          </ac:spMkLst>
        </pc:spChg>
        <pc:spChg chg="add mod">
          <ac:chgData name="Mohannad Elhamod" userId="51b5e356-4b7f-4de6-9c43-27b5e4bfa86f" providerId="ADAL" clId="{9FA90F50-A565-4A62-864F-6821FEB026EB}" dt="2023-09-09T17:32:08.327" v="2409" actId="164"/>
          <ac:spMkLst>
            <pc:docMk/>
            <pc:sldMk cId="2754974518" sldId="310"/>
            <ac:spMk id="16" creationId="{77CEDFDB-489A-65AF-068B-CCF4DA406CE2}"/>
          </ac:spMkLst>
        </pc:spChg>
        <pc:spChg chg="add mod">
          <ac:chgData name="Mohannad Elhamod" userId="51b5e356-4b7f-4de6-9c43-27b5e4bfa86f" providerId="ADAL" clId="{9FA90F50-A565-4A62-864F-6821FEB026EB}" dt="2023-09-09T17:32:11.381" v="2410" actId="164"/>
          <ac:spMkLst>
            <pc:docMk/>
            <pc:sldMk cId="2754974518" sldId="310"/>
            <ac:spMk id="17" creationId="{C1B9332A-0C87-F493-54AC-9D9EE3A45974}"/>
          </ac:spMkLst>
        </pc:spChg>
        <pc:spChg chg="add del">
          <ac:chgData name="Mohannad Elhamod" userId="51b5e356-4b7f-4de6-9c43-27b5e4bfa86f" providerId="ADAL" clId="{9FA90F50-A565-4A62-864F-6821FEB026EB}" dt="2023-09-09T17:35:56.341" v="2439" actId="22"/>
          <ac:spMkLst>
            <pc:docMk/>
            <pc:sldMk cId="2754974518" sldId="310"/>
            <ac:spMk id="22" creationId="{F84FDC4A-2309-BDE8-6DF4-CF9CF268A9C0}"/>
          </ac:spMkLst>
        </pc:spChg>
        <pc:spChg chg="add del">
          <ac:chgData name="Mohannad Elhamod" userId="51b5e356-4b7f-4de6-9c43-27b5e4bfa86f" providerId="ADAL" clId="{9FA90F50-A565-4A62-864F-6821FEB026EB}" dt="2023-09-09T17:36:03.782" v="2441" actId="22"/>
          <ac:spMkLst>
            <pc:docMk/>
            <pc:sldMk cId="2754974518" sldId="310"/>
            <ac:spMk id="24" creationId="{B7DE3484-6840-BC36-D8AB-59376384821E}"/>
          </ac:spMkLst>
        </pc:spChg>
        <pc:grpChg chg="del">
          <ac:chgData name="Mohannad Elhamod" userId="51b5e356-4b7f-4de6-9c43-27b5e4bfa86f" providerId="ADAL" clId="{9FA90F50-A565-4A62-864F-6821FEB026EB}" dt="2023-09-09T17:27:23.508" v="2366" actId="478"/>
          <ac:grpSpMkLst>
            <pc:docMk/>
            <pc:sldMk cId="2754974518" sldId="310"/>
            <ac:grpSpMk id="9" creationId="{A6DDA849-CB51-D9B3-7200-CB87B4D55020}"/>
          </ac:grpSpMkLst>
        </pc:grpChg>
        <pc:grpChg chg="add mod">
          <ac:chgData name="Mohannad Elhamod" userId="51b5e356-4b7f-4de6-9c43-27b5e4bfa86f" providerId="ADAL" clId="{9FA90F50-A565-4A62-864F-6821FEB026EB}" dt="2023-09-09T17:32:04.915" v="2408" actId="164"/>
          <ac:grpSpMkLst>
            <pc:docMk/>
            <pc:sldMk cId="2754974518" sldId="310"/>
            <ac:grpSpMk id="18" creationId="{8901BAEF-C2DD-8390-7567-0AB923466D36}"/>
          </ac:grpSpMkLst>
        </pc:grpChg>
        <pc:grpChg chg="add mod">
          <ac:chgData name="Mohannad Elhamod" userId="51b5e356-4b7f-4de6-9c43-27b5e4bfa86f" providerId="ADAL" clId="{9FA90F50-A565-4A62-864F-6821FEB026EB}" dt="2023-09-09T17:32:08.327" v="2409" actId="164"/>
          <ac:grpSpMkLst>
            <pc:docMk/>
            <pc:sldMk cId="2754974518" sldId="310"/>
            <ac:grpSpMk id="19" creationId="{DEE089C8-FB4B-558F-08AC-009343D4C8C5}"/>
          </ac:grpSpMkLst>
        </pc:grpChg>
        <pc:grpChg chg="add mod">
          <ac:chgData name="Mohannad Elhamod" userId="51b5e356-4b7f-4de6-9c43-27b5e4bfa86f" providerId="ADAL" clId="{9FA90F50-A565-4A62-864F-6821FEB026EB}" dt="2023-09-09T17:32:11.381" v="2410" actId="164"/>
          <ac:grpSpMkLst>
            <pc:docMk/>
            <pc:sldMk cId="2754974518" sldId="310"/>
            <ac:grpSpMk id="20" creationId="{229E10FE-94A5-9600-18AE-833DF4F8A42E}"/>
          </ac:grpSpMkLst>
        </pc:grpChg>
        <pc:picChg chg="add mod">
          <ac:chgData name="Mohannad Elhamod" userId="51b5e356-4b7f-4de6-9c43-27b5e4bfa86f" providerId="ADAL" clId="{9FA90F50-A565-4A62-864F-6821FEB026EB}" dt="2023-09-09T17:32:04.915" v="2408" actId="164"/>
          <ac:picMkLst>
            <pc:docMk/>
            <pc:sldMk cId="2754974518" sldId="310"/>
            <ac:picMk id="12" creationId="{B35A5984-5537-3115-93D2-5B1543305CAF}"/>
          </ac:picMkLst>
        </pc:picChg>
        <pc:picChg chg="add mod">
          <ac:chgData name="Mohannad Elhamod" userId="51b5e356-4b7f-4de6-9c43-27b5e4bfa86f" providerId="ADAL" clId="{9FA90F50-A565-4A62-864F-6821FEB026EB}" dt="2023-09-09T17:32:08.327" v="2409" actId="164"/>
          <ac:picMkLst>
            <pc:docMk/>
            <pc:sldMk cId="2754974518" sldId="310"/>
            <ac:picMk id="13" creationId="{39D5BB5C-4B37-8E81-0A22-F4DE4D457653}"/>
          </ac:picMkLst>
        </pc:picChg>
        <pc:picChg chg="add mod">
          <ac:chgData name="Mohannad Elhamod" userId="51b5e356-4b7f-4de6-9c43-27b5e4bfa86f" providerId="ADAL" clId="{9FA90F50-A565-4A62-864F-6821FEB026EB}" dt="2023-09-09T17:32:11.381" v="2410" actId="164"/>
          <ac:picMkLst>
            <pc:docMk/>
            <pc:sldMk cId="2754974518" sldId="310"/>
            <ac:picMk id="14" creationId="{3DC8330B-003C-2AF1-75C7-9048D7B7912C}"/>
          </ac:picMkLst>
        </pc:picChg>
        <pc:picChg chg="add del">
          <ac:chgData name="Mohannad Elhamod" userId="51b5e356-4b7f-4de6-9c43-27b5e4bfa86f" providerId="ADAL" clId="{9FA90F50-A565-4A62-864F-6821FEB026EB}" dt="2023-09-09T17:27:53.761" v="2368"/>
          <ac:picMkLst>
            <pc:docMk/>
            <pc:sldMk cId="2754974518" sldId="310"/>
            <ac:picMk id="15362" creationId="{A66921F6-5DE5-7776-6963-C10AAC0128BB}"/>
          </ac:picMkLst>
        </pc:picChg>
        <pc:picChg chg="add del">
          <ac:chgData name="Mohannad Elhamod" userId="51b5e356-4b7f-4de6-9c43-27b5e4bfa86f" providerId="ADAL" clId="{9FA90F50-A565-4A62-864F-6821FEB026EB}" dt="2023-09-09T17:27:53.761" v="2368"/>
          <ac:picMkLst>
            <pc:docMk/>
            <pc:sldMk cId="2754974518" sldId="310"/>
            <ac:picMk id="15363" creationId="{4C4FF4F7-F9B7-0899-E279-2372CFED75A3}"/>
          </ac:picMkLst>
        </pc:picChg>
        <pc:picChg chg="add del">
          <ac:chgData name="Mohannad Elhamod" userId="51b5e356-4b7f-4de6-9c43-27b5e4bfa86f" providerId="ADAL" clId="{9FA90F50-A565-4A62-864F-6821FEB026EB}" dt="2023-09-09T17:27:53.761" v="2368"/>
          <ac:picMkLst>
            <pc:docMk/>
            <pc:sldMk cId="2754974518" sldId="310"/>
            <ac:picMk id="15364" creationId="{033F72E1-8DC1-58F7-E186-0D8E752E30D0}"/>
          </ac:picMkLst>
        </pc:picChg>
        <pc:picChg chg="add del">
          <ac:chgData name="Mohannad Elhamod" userId="51b5e356-4b7f-4de6-9c43-27b5e4bfa86f" providerId="ADAL" clId="{9FA90F50-A565-4A62-864F-6821FEB026EB}" dt="2023-09-09T17:33:08.963" v="2417"/>
          <ac:picMkLst>
            <pc:docMk/>
            <pc:sldMk cId="2754974518" sldId="310"/>
            <ac:picMk id="15366" creationId="{6D81CA51-2C90-6A34-D4A6-A641D6615768}"/>
          </ac:picMkLst>
        </pc:picChg>
      </pc:sldChg>
      <pc:sldChg chg="addSp delSp modSp add del mod delAnim modAnim">
        <pc:chgData name="Mohannad Elhamod" userId="51b5e356-4b7f-4de6-9c43-27b5e4bfa86f" providerId="ADAL" clId="{9FA90F50-A565-4A62-864F-6821FEB026EB}" dt="2023-09-09T17:38:45.612" v="2460" actId="1076"/>
        <pc:sldMkLst>
          <pc:docMk/>
          <pc:sldMk cId="3975560337" sldId="311"/>
        </pc:sldMkLst>
        <pc:spChg chg="add mod">
          <ac:chgData name="Mohannad Elhamod" userId="51b5e356-4b7f-4de6-9c43-27b5e4bfa86f" providerId="ADAL" clId="{9FA90F50-A565-4A62-864F-6821FEB026EB}" dt="2023-09-09T17:38:45.612" v="2460" actId="1076"/>
          <ac:spMkLst>
            <pc:docMk/>
            <pc:sldMk cId="3975560337" sldId="311"/>
            <ac:spMk id="5" creationId="{62A11B7F-7EFA-1935-A21F-39477CA86F46}"/>
          </ac:spMkLst>
        </pc:spChg>
        <pc:spChg chg="del mod">
          <ac:chgData name="Mohannad Elhamod" userId="51b5e356-4b7f-4de6-9c43-27b5e4bfa86f" providerId="ADAL" clId="{9FA90F50-A565-4A62-864F-6821FEB026EB}" dt="2023-09-09T17:37:23.198" v="2455" actId="478"/>
          <ac:spMkLst>
            <pc:docMk/>
            <pc:sldMk cId="3975560337" sldId="311"/>
            <ac:spMk id="6" creationId="{DADC7767-04EA-54A9-36A0-A44E4A1A1DE9}"/>
          </ac:spMkLst>
        </pc:spChg>
        <pc:grpChg chg="del">
          <ac:chgData name="Mohannad Elhamod" userId="51b5e356-4b7f-4de6-9c43-27b5e4bfa86f" providerId="ADAL" clId="{9FA90F50-A565-4A62-864F-6821FEB026EB}" dt="2023-09-09T17:33:13.110" v="2419" actId="478"/>
          <ac:grpSpMkLst>
            <pc:docMk/>
            <pc:sldMk cId="3975560337" sldId="311"/>
            <ac:grpSpMk id="18" creationId="{8901BAEF-C2DD-8390-7567-0AB923466D36}"/>
          </ac:grpSpMkLst>
        </pc:grpChg>
        <pc:grpChg chg="del">
          <ac:chgData name="Mohannad Elhamod" userId="51b5e356-4b7f-4de6-9c43-27b5e4bfa86f" providerId="ADAL" clId="{9FA90F50-A565-4A62-864F-6821FEB026EB}" dt="2023-09-09T17:33:13.110" v="2419" actId="478"/>
          <ac:grpSpMkLst>
            <pc:docMk/>
            <pc:sldMk cId="3975560337" sldId="311"/>
            <ac:grpSpMk id="19" creationId="{DEE089C8-FB4B-558F-08AC-009343D4C8C5}"/>
          </ac:grpSpMkLst>
        </pc:grpChg>
        <pc:grpChg chg="del">
          <ac:chgData name="Mohannad Elhamod" userId="51b5e356-4b7f-4de6-9c43-27b5e4bfa86f" providerId="ADAL" clId="{9FA90F50-A565-4A62-864F-6821FEB026EB}" dt="2023-09-09T17:33:13.110" v="2419" actId="478"/>
          <ac:grpSpMkLst>
            <pc:docMk/>
            <pc:sldMk cId="3975560337" sldId="311"/>
            <ac:grpSpMk id="20" creationId="{229E10FE-94A5-9600-18AE-833DF4F8A42E}"/>
          </ac:grpSpMkLst>
        </pc:grpChg>
        <pc:picChg chg="add mod">
          <ac:chgData name="Mohannad Elhamod" userId="51b5e356-4b7f-4de6-9c43-27b5e4bfa86f" providerId="ADAL" clId="{9FA90F50-A565-4A62-864F-6821FEB026EB}" dt="2023-09-09T17:38:41.578" v="2459" actId="1076"/>
          <ac:picMkLst>
            <pc:docMk/>
            <pc:sldMk cId="3975560337" sldId="311"/>
            <ac:picMk id="3" creationId="{CA1A8AE6-91B9-230F-7954-203258D2D7B0}"/>
          </ac:picMkLst>
        </pc:picChg>
        <pc:picChg chg="add del mod">
          <ac:chgData name="Mohannad Elhamod" userId="51b5e356-4b7f-4de6-9c43-27b5e4bfa86f" providerId="ADAL" clId="{9FA90F50-A565-4A62-864F-6821FEB026EB}" dt="2023-09-09T17:36:32.174" v="2444" actId="478"/>
          <ac:picMkLst>
            <pc:docMk/>
            <pc:sldMk cId="3975560337" sldId="311"/>
            <ac:picMk id="17410" creationId="{032475B9-5695-4348-BBB9-CCEA9F581786}"/>
          </ac:picMkLst>
        </pc:picChg>
      </pc:sldChg>
      <pc:sldChg chg="addSp delSp modSp add mod modNotesTx">
        <pc:chgData name="Mohannad Elhamod" userId="51b5e356-4b7f-4de6-9c43-27b5e4bfa86f" providerId="ADAL" clId="{9FA90F50-A565-4A62-864F-6821FEB026EB}" dt="2023-09-11T17:34:05.917" v="17544" actId="20577"/>
        <pc:sldMkLst>
          <pc:docMk/>
          <pc:sldMk cId="916469925" sldId="312"/>
        </pc:sldMkLst>
        <pc:spChg chg="mod">
          <ac:chgData name="Mohannad Elhamod" userId="51b5e356-4b7f-4de6-9c43-27b5e4bfa86f" providerId="ADAL" clId="{9FA90F50-A565-4A62-864F-6821FEB026EB}" dt="2023-09-09T17:39:43.723" v="2484" actId="1036"/>
          <ac:spMkLst>
            <pc:docMk/>
            <pc:sldMk cId="916469925" sldId="312"/>
            <ac:spMk id="6" creationId="{DADC7767-04EA-54A9-36A0-A44E4A1A1DE9}"/>
          </ac:spMkLst>
        </pc:spChg>
        <pc:picChg chg="add mod">
          <ac:chgData name="Mohannad Elhamod" userId="51b5e356-4b7f-4de6-9c43-27b5e4bfa86f" providerId="ADAL" clId="{9FA90F50-A565-4A62-864F-6821FEB026EB}" dt="2023-09-09T17:39:43.723" v="2484" actId="1036"/>
          <ac:picMkLst>
            <pc:docMk/>
            <pc:sldMk cId="916469925" sldId="312"/>
            <ac:picMk id="3" creationId="{552594CE-2336-12AE-823E-E5D9B926E620}"/>
          </ac:picMkLst>
        </pc:picChg>
        <pc:picChg chg="del">
          <ac:chgData name="Mohannad Elhamod" userId="51b5e356-4b7f-4de6-9c43-27b5e4bfa86f" providerId="ADAL" clId="{9FA90F50-A565-4A62-864F-6821FEB026EB}" dt="2023-09-09T17:39:00.092" v="2461" actId="478"/>
          <ac:picMkLst>
            <pc:docMk/>
            <pc:sldMk cId="916469925" sldId="312"/>
            <ac:picMk id="17410" creationId="{032475B9-5695-4348-BBB9-CCEA9F581786}"/>
          </ac:picMkLst>
        </pc:picChg>
      </pc:sldChg>
      <pc:sldChg chg="addSp delSp modSp add mod modNotesTx">
        <pc:chgData name="Mohannad Elhamod" userId="51b5e356-4b7f-4de6-9c43-27b5e4bfa86f" providerId="ADAL" clId="{9FA90F50-A565-4A62-864F-6821FEB026EB}" dt="2023-09-11T16:40:27.740" v="15410" actId="20577"/>
        <pc:sldMkLst>
          <pc:docMk/>
          <pc:sldMk cId="1241770081" sldId="313"/>
        </pc:sldMkLst>
        <pc:spChg chg="mod">
          <ac:chgData name="Mohannad Elhamod" userId="51b5e356-4b7f-4de6-9c43-27b5e4bfa86f" providerId="ADAL" clId="{9FA90F50-A565-4A62-864F-6821FEB026EB}" dt="2023-09-09T17:45:02.693" v="2547" actId="20577"/>
          <ac:spMkLst>
            <pc:docMk/>
            <pc:sldMk cId="1241770081" sldId="313"/>
            <ac:spMk id="2" creationId="{FB045C16-3C48-914A-87B5-81D162BE3F85}"/>
          </ac:spMkLst>
        </pc:spChg>
        <pc:spChg chg="del">
          <ac:chgData name="Mohannad Elhamod" userId="51b5e356-4b7f-4de6-9c43-27b5e4bfa86f" providerId="ADAL" clId="{9FA90F50-A565-4A62-864F-6821FEB026EB}" dt="2023-09-09T17:45:09.576" v="2548" actId="478"/>
          <ac:spMkLst>
            <pc:docMk/>
            <pc:sldMk cId="1241770081" sldId="313"/>
            <ac:spMk id="3" creationId="{901707DE-759D-C141-93F1-03B2A04EEAAF}"/>
          </ac:spMkLst>
        </pc:spChg>
        <pc:spChg chg="mod">
          <ac:chgData name="Mohannad Elhamod" userId="51b5e356-4b7f-4de6-9c43-27b5e4bfa86f" providerId="ADAL" clId="{9FA90F50-A565-4A62-864F-6821FEB026EB}" dt="2023-09-11T15:24:00.548" v="13366"/>
          <ac:spMkLst>
            <pc:docMk/>
            <pc:sldMk cId="1241770081" sldId="313"/>
            <ac:spMk id="5" creationId="{E3836FB4-720C-0E41-BD00-5E361110EF12}"/>
          </ac:spMkLst>
        </pc:spChg>
        <pc:spChg chg="add del mod">
          <ac:chgData name="Mohannad Elhamod" userId="51b5e356-4b7f-4de6-9c43-27b5e4bfa86f" providerId="ADAL" clId="{9FA90F50-A565-4A62-864F-6821FEB026EB}" dt="2023-09-09T17:45:13.866" v="2549" actId="478"/>
          <ac:spMkLst>
            <pc:docMk/>
            <pc:sldMk cId="1241770081" sldId="313"/>
            <ac:spMk id="7" creationId="{C9D7DAF8-A297-E63B-4647-D5BD2EC5C78C}"/>
          </ac:spMkLst>
        </pc:spChg>
        <pc:spChg chg="add mod">
          <ac:chgData name="Mohannad Elhamod" userId="51b5e356-4b7f-4de6-9c43-27b5e4bfa86f" providerId="ADAL" clId="{9FA90F50-A565-4A62-864F-6821FEB026EB}" dt="2023-09-09T17:46:53.974" v="2569" actId="1076"/>
          <ac:spMkLst>
            <pc:docMk/>
            <pc:sldMk cId="1241770081" sldId="313"/>
            <ac:spMk id="9" creationId="{F43D0B2F-6049-6203-D425-AAA50C9508F4}"/>
          </ac:spMkLst>
        </pc:spChg>
        <pc:picChg chg="add mod modCrop">
          <ac:chgData name="Mohannad Elhamod" userId="51b5e356-4b7f-4de6-9c43-27b5e4bfa86f" providerId="ADAL" clId="{9FA90F50-A565-4A62-864F-6821FEB026EB}" dt="2023-09-09T17:45:58.094" v="2558" actId="1076"/>
          <ac:picMkLst>
            <pc:docMk/>
            <pc:sldMk cId="1241770081" sldId="313"/>
            <ac:picMk id="8" creationId="{6AFC054F-489B-497C-E94B-AA6AD9F7C655}"/>
          </ac:picMkLst>
        </pc:picChg>
      </pc:sldChg>
      <pc:sldChg chg="addSp delSp modSp add mod modNotesTx">
        <pc:chgData name="Mohannad Elhamod" userId="51b5e356-4b7f-4de6-9c43-27b5e4bfa86f" providerId="ADAL" clId="{9FA90F50-A565-4A62-864F-6821FEB026EB}" dt="2023-09-11T16:46:27.900" v="16033" actId="20577"/>
        <pc:sldMkLst>
          <pc:docMk/>
          <pc:sldMk cId="3199620457" sldId="314"/>
        </pc:sldMkLst>
        <pc:spChg chg="mod">
          <ac:chgData name="Mohannad Elhamod" userId="51b5e356-4b7f-4de6-9c43-27b5e4bfa86f" providerId="ADAL" clId="{9FA90F50-A565-4A62-864F-6821FEB026EB}" dt="2023-09-11T15:24:04.118" v="13367"/>
          <ac:spMkLst>
            <pc:docMk/>
            <pc:sldMk cId="3199620457" sldId="314"/>
            <ac:spMk id="5" creationId="{E3836FB4-720C-0E41-BD00-5E361110EF12}"/>
          </ac:spMkLst>
        </pc:spChg>
        <pc:spChg chg="add mod">
          <ac:chgData name="Mohannad Elhamod" userId="51b5e356-4b7f-4de6-9c43-27b5e4bfa86f" providerId="ADAL" clId="{9FA90F50-A565-4A62-864F-6821FEB026EB}" dt="2023-09-09T17:51:17.006" v="2591" actId="1076"/>
          <ac:spMkLst>
            <pc:docMk/>
            <pc:sldMk cId="3199620457" sldId="314"/>
            <ac:spMk id="7" creationId="{9D32C0D2-F38B-D524-1947-5E2039CAC480}"/>
          </ac:spMkLst>
        </pc:spChg>
        <pc:spChg chg="mod ord">
          <ac:chgData name="Mohannad Elhamod" userId="51b5e356-4b7f-4de6-9c43-27b5e4bfa86f" providerId="ADAL" clId="{9FA90F50-A565-4A62-864F-6821FEB026EB}" dt="2023-09-09T17:50:00.703" v="2586" actId="164"/>
          <ac:spMkLst>
            <pc:docMk/>
            <pc:sldMk cId="3199620457" sldId="314"/>
            <ac:spMk id="9" creationId="{F43D0B2F-6049-6203-D425-AAA50C9508F4}"/>
          </ac:spMkLst>
        </pc:spChg>
        <pc:spChg chg="add mod">
          <ac:chgData name="Mohannad Elhamod" userId="51b5e356-4b7f-4de6-9c43-27b5e4bfa86f" providerId="ADAL" clId="{9FA90F50-A565-4A62-864F-6821FEB026EB}" dt="2023-09-09T17:50:59.606" v="2590" actId="1076"/>
          <ac:spMkLst>
            <pc:docMk/>
            <pc:sldMk cId="3199620457" sldId="314"/>
            <ac:spMk id="10" creationId="{1D8B0565-1F1D-F09B-7838-BAA5BFF58E77}"/>
          </ac:spMkLst>
        </pc:spChg>
        <pc:spChg chg="add mod">
          <ac:chgData name="Mohannad Elhamod" userId="51b5e356-4b7f-4de6-9c43-27b5e4bfa86f" providerId="ADAL" clId="{9FA90F50-A565-4A62-864F-6821FEB026EB}" dt="2023-09-09T17:51:37.901" v="2600" actId="1038"/>
          <ac:spMkLst>
            <pc:docMk/>
            <pc:sldMk cId="3199620457" sldId="314"/>
            <ac:spMk id="11" creationId="{38ABF222-6209-5D56-F6E8-2A97464D54F4}"/>
          </ac:spMkLst>
        </pc:spChg>
        <pc:spChg chg="add mod">
          <ac:chgData name="Mohannad Elhamod" userId="51b5e356-4b7f-4de6-9c43-27b5e4bfa86f" providerId="ADAL" clId="{9FA90F50-A565-4A62-864F-6821FEB026EB}" dt="2023-09-09T17:50:55.801" v="2589" actId="1076"/>
          <ac:spMkLst>
            <pc:docMk/>
            <pc:sldMk cId="3199620457" sldId="314"/>
            <ac:spMk id="12" creationId="{16798BE7-D530-B5BC-E7D1-CA5A76B6D1C4}"/>
          </ac:spMkLst>
        </pc:spChg>
        <pc:spChg chg="add mod">
          <ac:chgData name="Mohannad Elhamod" userId="51b5e356-4b7f-4de6-9c43-27b5e4bfa86f" providerId="ADAL" clId="{9FA90F50-A565-4A62-864F-6821FEB026EB}" dt="2023-09-09T17:51:29.543" v="2593" actId="14100"/>
          <ac:spMkLst>
            <pc:docMk/>
            <pc:sldMk cId="3199620457" sldId="314"/>
            <ac:spMk id="13" creationId="{887B31B8-DF12-8573-82C0-0E34546A06A0}"/>
          </ac:spMkLst>
        </pc:spChg>
        <pc:spChg chg="add mod">
          <ac:chgData name="Mohannad Elhamod" userId="51b5e356-4b7f-4de6-9c43-27b5e4bfa86f" providerId="ADAL" clId="{9FA90F50-A565-4A62-864F-6821FEB026EB}" dt="2023-09-09T17:49:09.798" v="2581" actId="164"/>
          <ac:spMkLst>
            <pc:docMk/>
            <pc:sldMk cId="3199620457" sldId="314"/>
            <ac:spMk id="14" creationId="{60B77C19-EC13-EAE5-177C-B7A26339447E}"/>
          </ac:spMkLst>
        </pc:spChg>
        <pc:grpChg chg="add mod">
          <ac:chgData name="Mohannad Elhamod" userId="51b5e356-4b7f-4de6-9c43-27b5e4bfa86f" providerId="ADAL" clId="{9FA90F50-A565-4A62-864F-6821FEB026EB}" dt="2023-09-09T17:49:09.798" v="2581" actId="164"/>
          <ac:grpSpMkLst>
            <pc:docMk/>
            <pc:sldMk cId="3199620457" sldId="314"/>
            <ac:grpSpMk id="3" creationId="{5D0E7DF0-7803-FB66-6FE1-06CDCD439C5E}"/>
          </ac:grpSpMkLst>
        </pc:grpChg>
        <pc:grpChg chg="add mod">
          <ac:chgData name="Mohannad Elhamod" userId="51b5e356-4b7f-4de6-9c43-27b5e4bfa86f" providerId="ADAL" clId="{9FA90F50-A565-4A62-864F-6821FEB026EB}" dt="2023-09-09T17:50:00.703" v="2586" actId="164"/>
          <ac:grpSpMkLst>
            <pc:docMk/>
            <pc:sldMk cId="3199620457" sldId="314"/>
            <ac:grpSpMk id="15" creationId="{23D2CD54-ACF5-4FEF-E5E7-A753C2E05871}"/>
          </ac:grpSpMkLst>
        </pc:grpChg>
        <pc:grpChg chg="add mod">
          <ac:chgData name="Mohannad Elhamod" userId="51b5e356-4b7f-4de6-9c43-27b5e4bfa86f" providerId="ADAL" clId="{9FA90F50-A565-4A62-864F-6821FEB026EB}" dt="2023-09-09T17:50:10.200" v="2588" actId="1076"/>
          <ac:grpSpMkLst>
            <pc:docMk/>
            <pc:sldMk cId="3199620457" sldId="314"/>
            <ac:grpSpMk id="16" creationId="{C72BF2BE-36A7-03B4-40B7-1646829D2CAE}"/>
          </ac:grpSpMkLst>
        </pc:grpChg>
        <pc:picChg chg="add mod">
          <ac:chgData name="Mohannad Elhamod" userId="51b5e356-4b7f-4de6-9c43-27b5e4bfa86f" providerId="ADAL" clId="{9FA90F50-A565-4A62-864F-6821FEB026EB}" dt="2023-09-09T17:48:00.206" v="2572"/>
          <ac:picMkLst>
            <pc:docMk/>
            <pc:sldMk cId="3199620457" sldId="314"/>
            <ac:picMk id="6" creationId="{ACB8ACAC-5845-A64E-E1DB-8840CB771D8F}"/>
          </ac:picMkLst>
        </pc:picChg>
        <pc:picChg chg="del">
          <ac:chgData name="Mohannad Elhamod" userId="51b5e356-4b7f-4de6-9c43-27b5e4bfa86f" providerId="ADAL" clId="{9FA90F50-A565-4A62-864F-6821FEB026EB}" dt="2023-09-09T17:47:59.169" v="2571" actId="478"/>
          <ac:picMkLst>
            <pc:docMk/>
            <pc:sldMk cId="3199620457" sldId="314"/>
            <ac:picMk id="8" creationId="{6AFC054F-489B-497C-E94B-AA6AD9F7C655}"/>
          </ac:picMkLst>
        </pc:picChg>
      </pc:sldChg>
      <pc:sldChg chg="addSp delSp modSp add mod modNotesTx">
        <pc:chgData name="Mohannad Elhamod" userId="51b5e356-4b7f-4de6-9c43-27b5e4bfa86f" providerId="ADAL" clId="{9FA90F50-A565-4A62-864F-6821FEB026EB}" dt="2023-09-18T15:33:58.095" v="17993" actId="20577"/>
        <pc:sldMkLst>
          <pc:docMk/>
          <pc:sldMk cId="965449297" sldId="315"/>
        </pc:sldMkLst>
        <pc:spChg chg="mod">
          <ac:chgData name="Mohannad Elhamod" userId="51b5e356-4b7f-4de6-9c43-27b5e4bfa86f" providerId="ADAL" clId="{9FA90F50-A565-4A62-864F-6821FEB026EB}" dt="2023-09-09T18:06:34.115" v="2753"/>
          <ac:spMkLst>
            <pc:docMk/>
            <pc:sldMk cId="965449297" sldId="315"/>
            <ac:spMk id="2" creationId="{8A1F9677-A4A0-924E-9C54-8F36F25773B7}"/>
          </ac:spMkLst>
        </pc:spChg>
        <pc:spChg chg="mod">
          <ac:chgData name="Mohannad Elhamod" userId="51b5e356-4b7f-4de6-9c43-27b5e4bfa86f" providerId="ADAL" clId="{9FA90F50-A565-4A62-864F-6821FEB026EB}" dt="2023-09-09T17:56:08.592" v="2640" actId="164"/>
          <ac:spMkLst>
            <pc:docMk/>
            <pc:sldMk cId="965449297" sldId="315"/>
            <ac:spMk id="6" creationId="{DADC7767-04EA-54A9-36A0-A44E4A1A1DE9}"/>
          </ac:spMkLst>
        </pc:spChg>
        <pc:spChg chg="add mod">
          <ac:chgData name="Mohannad Elhamod" userId="51b5e356-4b7f-4de6-9c43-27b5e4bfa86f" providerId="ADAL" clId="{9FA90F50-A565-4A62-864F-6821FEB026EB}" dt="2023-09-18T15:29:07.939" v="17951" actId="20577"/>
          <ac:spMkLst>
            <pc:docMk/>
            <pc:sldMk cId="965449297" sldId="315"/>
            <ac:spMk id="8" creationId="{F4D2D4F0-9BCE-D1EA-0502-BC9D9519547D}"/>
          </ac:spMkLst>
        </pc:spChg>
        <pc:spChg chg="add mod">
          <ac:chgData name="Mohannad Elhamod" userId="51b5e356-4b7f-4de6-9c43-27b5e4bfa86f" providerId="ADAL" clId="{9FA90F50-A565-4A62-864F-6821FEB026EB}" dt="2023-09-18T15:29:15.944" v="17953" actId="313"/>
          <ac:spMkLst>
            <pc:docMk/>
            <pc:sldMk cId="965449297" sldId="315"/>
            <ac:spMk id="10" creationId="{6D7514C6-DCC9-5A90-7E0C-835E043C8011}"/>
          </ac:spMkLst>
        </pc:spChg>
        <pc:grpChg chg="add del mod ord">
          <ac:chgData name="Mohannad Elhamod" userId="51b5e356-4b7f-4de6-9c43-27b5e4bfa86f" providerId="ADAL" clId="{9FA90F50-A565-4A62-864F-6821FEB026EB}" dt="2023-09-18T15:29:05.284" v="17950" actId="1076"/>
          <ac:grpSpMkLst>
            <pc:docMk/>
            <pc:sldMk cId="965449297" sldId="315"/>
            <ac:grpSpMk id="9" creationId="{48F18356-7838-A6BF-0C3E-F921849F0EE2}"/>
          </ac:grpSpMkLst>
        </pc:grpChg>
        <pc:picChg chg="del">
          <ac:chgData name="Mohannad Elhamod" userId="51b5e356-4b7f-4de6-9c43-27b5e4bfa86f" providerId="ADAL" clId="{9FA90F50-A565-4A62-864F-6821FEB026EB}" dt="2023-09-09T17:53:10.048" v="2629" actId="478"/>
          <ac:picMkLst>
            <pc:docMk/>
            <pc:sldMk cId="965449297" sldId="315"/>
            <ac:picMk id="3" creationId="{552594CE-2336-12AE-823E-E5D9B926E620}"/>
          </ac:picMkLst>
        </pc:picChg>
        <pc:picChg chg="add mod">
          <ac:chgData name="Mohannad Elhamod" userId="51b5e356-4b7f-4de6-9c43-27b5e4bfa86f" providerId="ADAL" clId="{9FA90F50-A565-4A62-864F-6821FEB026EB}" dt="2023-09-09T17:56:08.592" v="2640" actId="164"/>
          <ac:picMkLst>
            <pc:docMk/>
            <pc:sldMk cId="965449297" sldId="315"/>
            <ac:picMk id="5" creationId="{B26B163C-9E3E-0F5D-DAA2-A365974F71C0}"/>
          </ac:picMkLst>
        </pc:picChg>
      </pc:sldChg>
      <pc:sldChg chg="addSp delSp modSp add mod modNotesTx">
        <pc:chgData name="Mohannad Elhamod" userId="51b5e356-4b7f-4de6-9c43-27b5e4bfa86f" providerId="ADAL" clId="{9FA90F50-A565-4A62-864F-6821FEB026EB}" dt="2023-09-11T17:39:01.704" v="17547" actId="20577"/>
        <pc:sldMkLst>
          <pc:docMk/>
          <pc:sldMk cId="1412641009" sldId="316"/>
        </pc:sldMkLst>
        <pc:spChg chg="mod">
          <ac:chgData name="Mohannad Elhamod" userId="51b5e356-4b7f-4de6-9c43-27b5e4bfa86f" providerId="ADAL" clId="{9FA90F50-A565-4A62-864F-6821FEB026EB}" dt="2023-09-09T18:06:57.534" v="2798" actId="20577"/>
          <ac:spMkLst>
            <pc:docMk/>
            <pc:sldMk cId="1412641009" sldId="316"/>
            <ac:spMk id="2" creationId="{8A1F9677-A4A0-924E-9C54-8F36F25773B7}"/>
          </ac:spMkLst>
        </pc:spChg>
        <pc:spChg chg="mod">
          <ac:chgData name="Mohannad Elhamod" userId="51b5e356-4b7f-4de6-9c43-27b5e4bfa86f" providerId="ADAL" clId="{9FA90F50-A565-4A62-864F-6821FEB026EB}" dt="2023-09-09T18:24:58.713" v="2985" actId="20577"/>
          <ac:spMkLst>
            <pc:docMk/>
            <pc:sldMk cId="1412641009" sldId="316"/>
            <ac:spMk id="8" creationId="{F4D2D4F0-9BCE-D1EA-0502-BC9D9519547D}"/>
          </ac:spMkLst>
        </pc:spChg>
        <pc:spChg chg="add mod">
          <ac:chgData name="Mohannad Elhamod" userId="51b5e356-4b7f-4de6-9c43-27b5e4bfa86f" providerId="ADAL" clId="{9FA90F50-A565-4A62-864F-6821FEB026EB}" dt="2023-09-09T18:07:52.557" v="2807" actId="255"/>
          <ac:spMkLst>
            <pc:docMk/>
            <pc:sldMk cId="1412641009" sldId="316"/>
            <ac:spMk id="10" creationId="{35F9AB8E-383F-D52F-DAFF-002163604283}"/>
          </ac:spMkLst>
        </pc:spChg>
        <pc:grpChg chg="del">
          <ac:chgData name="Mohannad Elhamod" userId="51b5e356-4b7f-4de6-9c43-27b5e4bfa86f" providerId="ADAL" clId="{9FA90F50-A565-4A62-864F-6821FEB026EB}" dt="2023-09-09T18:07:10.372" v="2799" actId="478"/>
          <ac:grpSpMkLst>
            <pc:docMk/>
            <pc:sldMk cId="1412641009" sldId="316"/>
            <ac:grpSpMk id="9" creationId="{48F18356-7838-A6BF-0C3E-F921849F0EE2}"/>
          </ac:grpSpMkLst>
        </pc:grpChg>
        <pc:grpChg chg="add mod">
          <ac:chgData name="Mohannad Elhamod" userId="51b5e356-4b7f-4de6-9c43-27b5e4bfa86f" providerId="ADAL" clId="{9FA90F50-A565-4A62-864F-6821FEB026EB}" dt="2023-09-09T18:07:33.617" v="2803" actId="164"/>
          <ac:grpSpMkLst>
            <pc:docMk/>
            <pc:sldMk cId="1412641009" sldId="316"/>
            <ac:grpSpMk id="11" creationId="{2AE88988-2E8A-A3E4-F8B1-564C97D6859C}"/>
          </ac:grpSpMkLst>
        </pc:grpChg>
        <pc:picChg chg="add mod">
          <ac:chgData name="Mohannad Elhamod" userId="51b5e356-4b7f-4de6-9c43-27b5e4bfa86f" providerId="ADAL" clId="{9FA90F50-A565-4A62-864F-6821FEB026EB}" dt="2023-09-09T18:07:33.617" v="2803" actId="164"/>
          <ac:picMkLst>
            <pc:docMk/>
            <pc:sldMk cId="1412641009" sldId="316"/>
            <ac:picMk id="3" creationId="{CB57D8FA-76CE-7A3C-8221-8DE20253D809}"/>
          </ac:picMkLst>
        </pc:picChg>
      </pc:sldChg>
      <pc:sldChg chg="modSp add mod">
        <pc:chgData name="Mohannad Elhamod" userId="51b5e356-4b7f-4de6-9c43-27b5e4bfa86f" providerId="ADAL" clId="{9FA90F50-A565-4A62-864F-6821FEB026EB}" dt="2023-09-09T18:06:04.608" v="2702" actId="20577"/>
        <pc:sldMkLst>
          <pc:docMk/>
          <pc:sldMk cId="4110582140" sldId="317"/>
        </pc:sldMkLst>
        <pc:spChg chg="mod">
          <ac:chgData name="Mohannad Elhamod" userId="51b5e356-4b7f-4de6-9c43-27b5e4bfa86f" providerId="ADAL" clId="{9FA90F50-A565-4A62-864F-6821FEB026EB}" dt="2023-09-09T18:06:01.216" v="2701" actId="20577"/>
          <ac:spMkLst>
            <pc:docMk/>
            <pc:sldMk cId="4110582140" sldId="317"/>
            <ac:spMk id="2" creationId="{0A03D2EB-4C8D-114F-A0E3-27A9E0A155D9}"/>
          </ac:spMkLst>
        </pc:spChg>
        <pc:spChg chg="mod">
          <ac:chgData name="Mohannad Elhamod" userId="51b5e356-4b7f-4de6-9c43-27b5e4bfa86f" providerId="ADAL" clId="{9FA90F50-A565-4A62-864F-6821FEB026EB}" dt="2023-09-09T18:06:04.608" v="2702" actId="20577"/>
          <ac:spMkLst>
            <pc:docMk/>
            <pc:sldMk cId="4110582140" sldId="317"/>
            <ac:spMk id="3" creationId="{4D522CB0-C890-CB47-A6EC-AD5509523EC7}"/>
          </ac:spMkLst>
        </pc:spChg>
      </pc:sldChg>
      <pc:sldChg chg="addSp delSp modSp add del mod ord modNotesTx">
        <pc:chgData name="Mohannad Elhamod" userId="51b5e356-4b7f-4de6-9c43-27b5e4bfa86f" providerId="ADAL" clId="{9FA90F50-A565-4A62-864F-6821FEB026EB}" dt="2023-09-11T17:41:16.796" v="17564" actId="20577"/>
        <pc:sldMkLst>
          <pc:docMk/>
          <pc:sldMk cId="2819794520" sldId="318"/>
        </pc:sldMkLst>
        <pc:spChg chg="mod">
          <ac:chgData name="Mohannad Elhamod" userId="51b5e356-4b7f-4de6-9c43-27b5e4bfa86f" providerId="ADAL" clId="{9FA90F50-A565-4A62-864F-6821FEB026EB}" dt="2023-09-09T18:24:59.344" v="2987" actId="20577"/>
          <ac:spMkLst>
            <pc:docMk/>
            <pc:sldMk cId="2819794520" sldId="318"/>
            <ac:spMk id="2" creationId="{8A1F9677-A4A0-924E-9C54-8F36F25773B7}"/>
          </ac:spMkLst>
        </pc:spChg>
        <pc:spChg chg="add del mod">
          <ac:chgData name="Mohannad Elhamod" userId="51b5e356-4b7f-4de6-9c43-27b5e4bfa86f" providerId="ADAL" clId="{9FA90F50-A565-4A62-864F-6821FEB026EB}" dt="2023-09-09T19:07:49.932" v="3883" actId="478"/>
          <ac:spMkLst>
            <pc:docMk/>
            <pc:sldMk cId="2819794520" sldId="318"/>
            <ac:spMk id="6" creationId="{0B9FB766-E2E1-801D-BED8-F4FFB49D4CB8}"/>
          </ac:spMkLst>
        </pc:spChg>
        <pc:spChg chg="mod">
          <ac:chgData name="Mohannad Elhamod" userId="51b5e356-4b7f-4de6-9c43-27b5e4bfa86f" providerId="ADAL" clId="{9FA90F50-A565-4A62-864F-6821FEB026EB}" dt="2023-09-09T18:41:53.913" v="3506" actId="20577"/>
          <ac:spMkLst>
            <pc:docMk/>
            <pc:sldMk cId="2819794520" sldId="318"/>
            <ac:spMk id="8" creationId="{F4D2D4F0-9BCE-D1EA-0502-BC9D9519547D}"/>
          </ac:spMkLst>
        </pc:spChg>
        <pc:grpChg chg="add del">
          <ac:chgData name="Mohannad Elhamod" userId="51b5e356-4b7f-4de6-9c43-27b5e4bfa86f" providerId="ADAL" clId="{9FA90F50-A565-4A62-864F-6821FEB026EB}" dt="2023-09-09T18:24:59.512" v="2988" actId="478"/>
          <ac:grpSpMkLst>
            <pc:docMk/>
            <pc:sldMk cId="2819794520" sldId="318"/>
            <ac:grpSpMk id="11" creationId="{2AE88988-2E8A-A3E4-F8B1-564C97D6859C}"/>
          </ac:grpSpMkLst>
        </pc:grpChg>
        <pc:picChg chg="add del mod">
          <ac:chgData name="Mohannad Elhamod" userId="51b5e356-4b7f-4de6-9c43-27b5e4bfa86f" providerId="ADAL" clId="{9FA90F50-A565-4A62-864F-6821FEB026EB}" dt="2023-09-09T19:07:25.614" v="3876" actId="478"/>
          <ac:picMkLst>
            <pc:docMk/>
            <pc:sldMk cId="2819794520" sldId="318"/>
            <ac:picMk id="5" creationId="{745EBEA8-FDD3-17FC-57A0-2B17C92F0E7A}"/>
          </ac:picMkLst>
        </pc:picChg>
        <pc:picChg chg="add mod">
          <ac:chgData name="Mohannad Elhamod" userId="51b5e356-4b7f-4de6-9c43-27b5e4bfa86f" providerId="ADAL" clId="{9FA90F50-A565-4A62-864F-6821FEB026EB}" dt="2023-09-09T19:07:59.160" v="3886" actId="1076"/>
          <ac:picMkLst>
            <pc:docMk/>
            <pc:sldMk cId="2819794520" sldId="318"/>
            <ac:picMk id="9" creationId="{9EF9E090-7816-1576-1C53-4BAA5BB6DB04}"/>
          </ac:picMkLst>
        </pc:picChg>
      </pc:sldChg>
      <pc:sldChg chg="addSp delSp modSp add mod ord modAnim modNotesTx">
        <pc:chgData name="Mohannad Elhamod" userId="51b5e356-4b7f-4de6-9c43-27b5e4bfa86f" providerId="ADAL" clId="{9FA90F50-A565-4A62-864F-6821FEB026EB}" dt="2023-09-14T16:26:41.498" v="17940" actId="1037"/>
        <pc:sldMkLst>
          <pc:docMk/>
          <pc:sldMk cId="3957116498" sldId="319"/>
        </pc:sldMkLst>
        <pc:spChg chg="add mod">
          <ac:chgData name="Mohannad Elhamod" userId="51b5e356-4b7f-4de6-9c43-27b5e4bfa86f" providerId="ADAL" clId="{9FA90F50-A565-4A62-864F-6821FEB026EB}" dt="2023-09-14T16:26:34.828" v="17925" actId="14100"/>
          <ac:spMkLst>
            <pc:docMk/>
            <pc:sldMk cId="3957116498" sldId="319"/>
            <ac:spMk id="6" creationId="{048B2ACB-300C-A550-7439-0054C820702B}"/>
          </ac:spMkLst>
        </pc:spChg>
        <pc:spChg chg="mod">
          <ac:chgData name="Mohannad Elhamod" userId="51b5e356-4b7f-4de6-9c43-27b5e4bfa86f" providerId="ADAL" clId="{9FA90F50-A565-4A62-864F-6821FEB026EB}" dt="2023-09-09T18:41:29.285" v="3503" actId="6549"/>
          <ac:spMkLst>
            <pc:docMk/>
            <pc:sldMk cId="3957116498" sldId="319"/>
            <ac:spMk id="8" creationId="{F4D2D4F0-9BCE-D1EA-0502-BC9D9519547D}"/>
          </ac:spMkLst>
        </pc:spChg>
        <pc:grpChg chg="add mod">
          <ac:chgData name="Mohannad Elhamod" userId="51b5e356-4b7f-4de6-9c43-27b5e4bfa86f" providerId="ADAL" clId="{9FA90F50-A565-4A62-864F-6821FEB026EB}" dt="2023-09-14T16:26:41.498" v="17940" actId="1037"/>
          <ac:grpSpMkLst>
            <pc:docMk/>
            <pc:sldMk cId="3957116498" sldId="319"/>
            <ac:grpSpMk id="9" creationId="{46E92A1C-F75D-658D-77B9-5696CCB6F6BA}"/>
          </ac:grpSpMkLst>
        </pc:grpChg>
        <pc:picChg chg="add mod">
          <ac:chgData name="Mohannad Elhamod" userId="51b5e356-4b7f-4de6-9c43-27b5e4bfa86f" providerId="ADAL" clId="{9FA90F50-A565-4A62-864F-6821FEB026EB}" dt="2023-09-09T18:43:49.152" v="3512" actId="164"/>
          <ac:picMkLst>
            <pc:docMk/>
            <pc:sldMk cId="3957116498" sldId="319"/>
            <ac:picMk id="3" creationId="{1A0F8207-3586-3C7E-0DBE-919B528B4D12}"/>
          </ac:picMkLst>
        </pc:picChg>
        <pc:picChg chg="del">
          <ac:chgData name="Mohannad Elhamod" userId="51b5e356-4b7f-4de6-9c43-27b5e4bfa86f" providerId="ADAL" clId="{9FA90F50-A565-4A62-864F-6821FEB026EB}" dt="2023-09-09T18:36:59.746" v="3221" actId="478"/>
          <ac:picMkLst>
            <pc:docMk/>
            <pc:sldMk cId="3957116498" sldId="319"/>
            <ac:picMk id="5" creationId="{745EBEA8-FDD3-17FC-57A0-2B17C92F0E7A}"/>
          </ac:picMkLst>
        </pc:picChg>
      </pc:sldChg>
      <pc:sldChg chg="addSp delSp modSp add mod modAnim">
        <pc:chgData name="Mohannad Elhamod" userId="51b5e356-4b7f-4de6-9c43-27b5e4bfa86f" providerId="ADAL" clId="{9FA90F50-A565-4A62-864F-6821FEB026EB}" dt="2023-09-09T19:00:56.126" v="3608"/>
        <pc:sldMkLst>
          <pc:docMk/>
          <pc:sldMk cId="537187762" sldId="320"/>
        </pc:sldMkLst>
        <pc:spChg chg="mod">
          <ac:chgData name="Mohannad Elhamod" userId="51b5e356-4b7f-4de6-9c43-27b5e4bfa86f" providerId="ADAL" clId="{9FA90F50-A565-4A62-864F-6821FEB026EB}" dt="2023-09-09T18:45:20.694" v="3547" actId="20577"/>
          <ac:spMkLst>
            <pc:docMk/>
            <pc:sldMk cId="537187762" sldId="320"/>
            <ac:spMk id="2" creationId="{8A1F9677-A4A0-924E-9C54-8F36F25773B7}"/>
          </ac:spMkLst>
        </pc:spChg>
        <pc:spChg chg="add mod">
          <ac:chgData name="Mohannad Elhamod" userId="51b5e356-4b7f-4de6-9c43-27b5e4bfa86f" providerId="ADAL" clId="{9FA90F50-A565-4A62-864F-6821FEB026EB}" dt="2023-09-09T18:50:38.492" v="3563" actId="1076"/>
          <ac:spMkLst>
            <pc:docMk/>
            <pc:sldMk cId="537187762" sldId="320"/>
            <ac:spMk id="6" creationId="{A9504894-C14E-5440-3BE5-055517BBD93D}"/>
          </ac:spMkLst>
        </pc:spChg>
        <pc:spChg chg="del">
          <ac:chgData name="Mohannad Elhamod" userId="51b5e356-4b7f-4de6-9c43-27b5e4bfa86f" providerId="ADAL" clId="{9FA90F50-A565-4A62-864F-6821FEB026EB}" dt="2023-09-09T18:46:45.172" v="3560" actId="478"/>
          <ac:spMkLst>
            <pc:docMk/>
            <pc:sldMk cId="537187762" sldId="320"/>
            <ac:spMk id="8" creationId="{F4D2D4F0-9BCE-D1EA-0502-BC9D9519547D}"/>
          </ac:spMkLst>
        </pc:spChg>
        <pc:spChg chg="add del mod">
          <ac:chgData name="Mohannad Elhamod" userId="51b5e356-4b7f-4de6-9c43-27b5e4bfa86f" providerId="ADAL" clId="{9FA90F50-A565-4A62-864F-6821FEB026EB}" dt="2023-09-09T18:46:48.413" v="3561" actId="478"/>
          <ac:spMkLst>
            <pc:docMk/>
            <pc:sldMk cId="537187762" sldId="320"/>
            <ac:spMk id="13" creationId="{B955A35B-16D3-45DC-BC55-30F59CA3CA82}"/>
          </ac:spMkLst>
        </pc:spChg>
        <pc:spChg chg="add del mod">
          <ac:chgData name="Mohannad Elhamod" userId="51b5e356-4b7f-4de6-9c43-27b5e4bfa86f" providerId="ADAL" clId="{9FA90F50-A565-4A62-864F-6821FEB026EB}" dt="2023-09-09T18:53:08.710" v="3594" actId="478"/>
          <ac:spMkLst>
            <pc:docMk/>
            <pc:sldMk cId="537187762" sldId="320"/>
            <ac:spMk id="14" creationId="{5779050E-23B8-0F20-EB15-CF746FF3D870}"/>
          </ac:spMkLst>
        </pc:spChg>
        <pc:spChg chg="add del mod">
          <ac:chgData name="Mohannad Elhamod" userId="51b5e356-4b7f-4de6-9c43-27b5e4bfa86f" providerId="ADAL" clId="{9FA90F50-A565-4A62-864F-6821FEB026EB}" dt="2023-09-09T19:00:12.504" v="3602" actId="478"/>
          <ac:spMkLst>
            <pc:docMk/>
            <pc:sldMk cId="537187762" sldId="320"/>
            <ac:spMk id="16" creationId="{DEC999AC-BB72-2672-6356-6682B69715D1}"/>
          </ac:spMkLst>
        </pc:spChg>
        <pc:spChg chg="add del mod">
          <ac:chgData name="Mohannad Elhamod" userId="51b5e356-4b7f-4de6-9c43-27b5e4bfa86f" providerId="ADAL" clId="{9FA90F50-A565-4A62-864F-6821FEB026EB}" dt="2023-09-09T18:53:13.007" v="3596"/>
          <ac:spMkLst>
            <pc:docMk/>
            <pc:sldMk cId="537187762" sldId="320"/>
            <ac:spMk id="17" creationId="{B4912382-49CD-D50E-00A8-55812FA28B9A}"/>
          </ac:spMkLst>
        </pc:spChg>
        <pc:spChg chg="add del mod">
          <ac:chgData name="Mohannad Elhamod" userId="51b5e356-4b7f-4de6-9c43-27b5e4bfa86f" providerId="ADAL" clId="{9FA90F50-A565-4A62-864F-6821FEB026EB}" dt="2023-09-09T19:00:28.587" v="3604" actId="478"/>
          <ac:spMkLst>
            <pc:docMk/>
            <pc:sldMk cId="537187762" sldId="320"/>
            <ac:spMk id="19" creationId="{DEDD7FB3-A215-47AD-A8FD-DD3975707430}"/>
          </ac:spMkLst>
        </pc:spChg>
        <pc:grpChg chg="add mod">
          <ac:chgData name="Mohannad Elhamod" userId="51b5e356-4b7f-4de6-9c43-27b5e4bfa86f" providerId="ADAL" clId="{9FA90F50-A565-4A62-864F-6821FEB026EB}" dt="2023-09-09T19:00:20.681" v="3603" actId="1076"/>
          <ac:grpSpMkLst>
            <pc:docMk/>
            <pc:sldMk cId="537187762" sldId="320"/>
            <ac:grpSpMk id="9" creationId="{E5204759-3D30-0837-C394-84D66AC4C243}"/>
          </ac:grpSpMkLst>
        </pc:grpChg>
        <pc:grpChg chg="del">
          <ac:chgData name="Mohannad Elhamod" userId="51b5e356-4b7f-4de6-9c43-27b5e4bfa86f" providerId="ADAL" clId="{9FA90F50-A565-4A62-864F-6821FEB026EB}" dt="2023-09-09T18:45:33.927" v="3548" actId="478"/>
          <ac:grpSpMkLst>
            <pc:docMk/>
            <pc:sldMk cId="537187762" sldId="320"/>
            <ac:grpSpMk id="11" creationId="{2AE88988-2E8A-A3E4-F8B1-564C97D6859C}"/>
          </ac:grpSpMkLst>
        </pc:grpChg>
        <pc:picChg chg="add mod modCrop">
          <ac:chgData name="Mohannad Elhamod" userId="51b5e356-4b7f-4de6-9c43-27b5e4bfa86f" providerId="ADAL" clId="{9FA90F50-A565-4A62-864F-6821FEB026EB}" dt="2023-09-09T18:50:38.492" v="3563" actId="1076"/>
          <ac:picMkLst>
            <pc:docMk/>
            <pc:sldMk cId="537187762" sldId="320"/>
            <ac:picMk id="5" creationId="{67BA7CE8-23F3-264E-B87D-493936F40A36}"/>
          </ac:picMkLst>
        </pc:picChg>
        <pc:picChg chg="add mod">
          <ac:chgData name="Mohannad Elhamod" userId="51b5e356-4b7f-4de6-9c43-27b5e4bfa86f" providerId="ADAL" clId="{9FA90F50-A565-4A62-864F-6821FEB026EB}" dt="2023-09-09T19:00:32.967" v="3605" actId="1076"/>
          <ac:picMkLst>
            <pc:docMk/>
            <pc:sldMk cId="537187762" sldId="320"/>
            <ac:picMk id="18434" creationId="{5682C8E2-38D3-B0F7-5529-5406EBDF8E80}"/>
          </ac:picMkLst>
        </pc:picChg>
      </pc:sldChg>
      <pc:sldChg chg="addSp delSp modSp add mod modAnim modNotesTx">
        <pc:chgData name="Mohannad Elhamod" userId="51b5e356-4b7f-4de6-9c43-27b5e4bfa86f" providerId="ADAL" clId="{9FA90F50-A565-4A62-864F-6821FEB026EB}" dt="2023-09-11T17:38:26.208" v="17545" actId="20577"/>
        <pc:sldMkLst>
          <pc:docMk/>
          <pc:sldMk cId="3022594518" sldId="321"/>
        </pc:sldMkLst>
        <pc:spChg chg="add mod">
          <ac:chgData name="Mohannad Elhamod" userId="51b5e356-4b7f-4de6-9c43-27b5e4bfa86f" providerId="ADAL" clId="{9FA90F50-A565-4A62-864F-6821FEB026EB}" dt="2023-09-09T19:05:55.140" v="3867" actId="404"/>
          <ac:spMkLst>
            <pc:docMk/>
            <pc:sldMk cId="3022594518" sldId="321"/>
            <ac:spMk id="3" creationId="{C20D90C2-339B-E235-3BA5-2830D6911F29}"/>
          </ac:spMkLst>
        </pc:spChg>
        <pc:grpChg chg="del">
          <ac:chgData name="Mohannad Elhamod" userId="51b5e356-4b7f-4de6-9c43-27b5e4bfa86f" providerId="ADAL" clId="{9FA90F50-A565-4A62-864F-6821FEB026EB}" dt="2023-09-09T19:03:34.638" v="3723" actId="478"/>
          <ac:grpSpMkLst>
            <pc:docMk/>
            <pc:sldMk cId="3022594518" sldId="321"/>
            <ac:grpSpMk id="9" creationId="{E5204759-3D30-0837-C394-84D66AC4C243}"/>
          </ac:grpSpMkLst>
        </pc:grpChg>
        <pc:picChg chg="del">
          <ac:chgData name="Mohannad Elhamod" userId="51b5e356-4b7f-4de6-9c43-27b5e4bfa86f" providerId="ADAL" clId="{9FA90F50-A565-4A62-864F-6821FEB026EB}" dt="2023-09-09T19:03:34.638" v="3723" actId="478"/>
          <ac:picMkLst>
            <pc:docMk/>
            <pc:sldMk cId="3022594518" sldId="321"/>
            <ac:picMk id="18434" creationId="{5682C8E2-38D3-B0F7-5529-5406EBDF8E80}"/>
          </ac:picMkLst>
        </pc:picChg>
      </pc:sldChg>
      <pc:sldChg chg="addSp delSp modSp add mod ord modAnim">
        <pc:chgData name="Mohannad Elhamod" userId="51b5e356-4b7f-4de6-9c43-27b5e4bfa86f" providerId="ADAL" clId="{9FA90F50-A565-4A62-864F-6821FEB026EB}" dt="2023-09-09T19:17:50.576" v="3980"/>
        <pc:sldMkLst>
          <pc:docMk/>
          <pc:sldMk cId="3339617682" sldId="322"/>
        </pc:sldMkLst>
        <pc:spChg chg="mod">
          <ac:chgData name="Mohannad Elhamod" userId="51b5e356-4b7f-4de6-9c43-27b5e4bfa86f" providerId="ADAL" clId="{9FA90F50-A565-4A62-864F-6821FEB026EB}" dt="2023-09-09T19:11:19.221" v="3950" actId="20577"/>
          <ac:spMkLst>
            <pc:docMk/>
            <pc:sldMk cId="3339617682" sldId="322"/>
            <ac:spMk id="2" creationId="{8A1F9677-A4A0-924E-9C54-8F36F25773B7}"/>
          </ac:spMkLst>
        </pc:spChg>
        <pc:spChg chg="add mod">
          <ac:chgData name="Mohannad Elhamod" userId="51b5e356-4b7f-4de6-9c43-27b5e4bfa86f" providerId="ADAL" clId="{9FA90F50-A565-4A62-864F-6821FEB026EB}" dt="2023-09-09T19:17:40.094" v="3976" actId="164"/>
          <ac:spMkLst>
            <pc:docMk/>
            <pc:sldMk cId="3339617682" sldId="322"/>
            <ac:spMk id="10" creationId="{156ADA51-8966-A804-3738-4FDE38368037}"/>
          </ac:spMkLst>
        </pc:spChg>
        <pc:grpChg chg="del">
          <ac:chgData name="Mohannad Elhamod" userId="51b5e356-4b7f-4de6-9c43-27b5e4bfa86f" providerId="ADAL" clId="{9FA90F50-A565-4A62-864F-6821FEB026EB}" dt="2023-09-09T19:03:25.283" v="3722" actId="478"/>
          <ac:grpSpMkLst>
            <pc:docMk/>
            <pc:sldMk cId="3339617682" sldId="322"/>
            <ac:grpSpMk id="9" creationId="{E5204759-3D30-0837-C394-84D66AC4C243}"/>
          </ac:grpSpMkLst>
        </pc:grpChg>
        <pc:grpChg chg="add mod">
          <ac:chgData name="Mohannad Elhamod" userId="51b5e356-4b7f-4de6-9c43-27b5e4bfa86f" providerId="ADAL" clId="{9FA90F50-A565-4A62-864F-6821FEB026EB}" dt="2023-09-09T19:17:47.211" v="3978" actId="1076"/>
          <ac:grpSpMkLst>
            <pc:docMk/>
            <pc:sldMk cId="3339617682" sldId="322"/>
            <ac:grpSpMk id="11" creationId="{1EEC7CD2-CAEF-3681-8BF3-45A0C3F86924}"/>
          </ac:grpSpMkLst>
        </pc:grpChg>
        <pc:picChg chg="add mod">
          <ac:chgData name="Mohannad Elhamod" userId="51b5e356-4b7f-4de6-9c43-27b5e4bfa86f" providerId="ADAL" clId="{9FA90F50-A565-4A62-864F-6821FEB026EB}" dt="2023-09-09T19:17:40.094" v="3976" actId="164"/>
          <ac:picMkLst>
            <pc:docMk/>
            <pc:sldMk cId="3339617682" sldId="322"/>
            <ac:picMk id="3" creationId="{048E3039-0AB0-E97A-EA3F-D77800B1D7A9}"/>
          </ac:picMkLst>
        </pc:picChg>
        <pc:picChg chg="del">
          <ac:chgData name="Mohannad Elhamod" userId="51b5e356-4b7f-4de6-9c43-27b5e4bfa86f" providerId="ADAL" clId="{9FA90F50-A565-4A62-864F-6821FEB026EB}" dt="2023-09-09T19:03:25.283" v="3722" actId="478"/>
          <ac:picMkLst>
            <pc:docMk/>
            <pc:sldMk cId="3339617682" sldId="322"/>
            <ac:picMk id="18434" creationId="{5682C8E2-38D3-B0F7-5529-5406EBDF8E80}"/>
          </ac:picMkLst>
        </pc:picChg>
      </pc:sldChg>
      <pc:sldChg chg="delSp modSp add mod ord modNotesTx">
        <pc:chgData name="Mohannad Elhamod" userId="51b5e356-4b7f-4de6-9c43-27b5e4bfa86f" providerId="ADAL" clId="{9FA90F50-A565-4A62-864F-6821FEB026EB}" dt="2023-09-11T17:40:27.257" v="17563" actId="20577"/>
        <pc:sldMkLst>
          <pc:docMk/>
          <pc:sldMk cId="4139983848" sldId="323"/>
        </pc:sldMkLst>
        <pc:spChg chg="mod">
          <ac:chgData name="Mohannad Elhamod" userId="51b5e356-4b7f-4de6-9c43-27b5e4bfa86f" providerId="ADAL" clId="{9FA90F50-A565-4A62-864F-6821FEB026EB}" dt="2023-09-11T17:40:27.257" v="17563" actId="20577"/>
          <ac:spMkLst>
            <pc:docMk/>
            <pc:sldMk cId="4139983848" sldId="323"/>
            <ac:spMk id="8" creationId="{F4D2D4F0-9BCE-D1EA-0502-BC9D9519547D}"/>
          </ac:spMkLst>
        </pc:spChg>
        <pc:picChg chg="del">
          <ac:chgData name="Mohannad Elhamod" userId="51b5e356-4b7f-4de6-9c43-27b5e4bfa86f" providerId="ADAL" clId="{9FA90F50-A565-4A62-864F-6821FEB026EB}" dt="2023-09-09T19:07:19.864" v="3873" actId="478"/>
          <ac:picMkLst>
            <pc:docMk/>
            <pc:sldMk cId="4139983848" sldId="323"/>
            <ac:picMk id="9" creationId="{9EF9E090-7816-1576-1C53-4BAA5BB6DB04}"/>
          </ac:picMkLst>
        </pc:picChg>
      </pc:sldChg>
      <pc:sldChg chg="addSp modSp add mod modAnim">
        <pc:chgData name="Mohannad Elhamod" userId="51b5e356-4b7f-4de6-9c43-27b5e4bfa86f" providerId="ADAL" clId="{9FA90F50-A565-4A62-864F-6821FEB026EB}" dt="2023-09-11T17:43:10.519" v="17567" actId="5793"/>
        <pc:sldMkLst>
          <pc:docMk/>
          <pc:sldMk cId="2717011936" sldId="324"/>
        </pc:sldMkLst>
        <pc:spChg chg="mod">
          <ac:chgData name="Mohannad Elhamod" userId="51b5e356-4b7f-4de6-9c43-27b5e4bfa86f" providerId="ADAL" clId="{9FA90F50-A565-4A62-864F-6821FEB026EB}" dt="2023-09-09T19:11:24.825" v="3951"/>
          <ac:spMkLst>
            <pc:docMk/>
            <pc:sldMk cId="2717011936" sldId="324"/>
            <ac:spMk id="2" creationId="{8A1F9677-A4A0-924E-9C54-8F36F25773B7}"/>
          </ac:spMkLst>
        </pc:spChg>
        <pc:spChg chg="add mod">
          <ac:chgData name="Mohannad Elhamod" userId="51b5e356-4b7f-4de6-9c43-27b5e4bfa86f" providerId="ADAL" clId="{9FA90F50-A565-4A62-864F-6821FEB026EB}" dt="2023-09-09T19:12:29.287" v="3957" actId="164"/>
          <ac:spMkLst>
            <pc:docMk/>
            <pc:sldMk cId="2717011936" sldId="324"/>
            <ac:spMk id="5" creationId="{10C21C4E-B09B-8545-CF04-D2C31F93FB94}"/>
          </ac:spMkLst>
        </pc:spChg>
        <pc:spChg chg="add mod">
          <ac:chgData name="Mohannad Elhamod" userId="51b5e356-4b7f-4de6-9c43-27b5e4bfa86f" providerId="ADAL" clId="{9FA90F50-A565-4A62-864F-6821FEB026EB}" dt="2023-09-09T19:13:50.108" v="3966" actId="14100"/>
          <ac:spMkLst>
            <pc:docMk/>
            <pc:sldMk cId="2717011936" sldId="324"/>
            <ac:spMk id="6" creationId="{A7138399-A6EB-1EB7-B674-C8A5B4BA0661}"/>
          </ac:spMkLst>
        </pc:spChg>
        <pc:spChg chg="add mod">
          <ac:chgData name="Mohannad Elhamod" userId="51b5e356-4b7f-4de6-9c43-27b5e4bfa86f" providerId="ADAL" clId="{9FA90F50-A565-4A62-864F-6821FEB026EB}" dt="2023-09-09T19:13:47.706" v="3965" actId="14100"/>
          <ac:spMkLst>
            <pc:docMk/>
            <pc:sldMk cId="2717011936" sldId="324"/>
            <ac:spMk id="8" creationId="{F9471D7A-FDF9-DC05-7F1B-0DC520029742}"/>
          </ac:spMkLst>
        </pc:spChg>
        <pc:spChg chg="add mod">
          <ac:chgData name="Mohannad Elhamod" userId="51b5e356-4b7f-4de6-9c43-27b5e4bfa86f" providerId="ADAL" clId="{9FA90F50-A565-4A62-864F-6821FEB026EB}" dt="2023-09-09T19:13:45.517" v="3964" actId="14100"/>
          <ac:spMkLst>
            <pc:docMk/>
            <pc:sldMk cId="2717011936" sldId="324"/>
            <ac:spMk id="9" creationId="{55B840E9-A73F-3907-70FB-E52BBB654DC3}"/>
          </ac:spMkLst>
        </pc:spChg>
        <pc:spChg chg="add mod">
          <ac:chgData name="Mohannad Elhamod" userId="51b5e356-4b7f-4de6-9c43-27b5e4bfa86f" providerId="ADAL" clId="{9FA90F50-A565-4A62-864F-6821FEB026EB}" dt="2023-09-11T17:43:10.519" v="17567" actId="5793"/>
          <ac:spMkLst>
            <pc:docMk/>
            <pc:sldMk cId="2717011936" sldId="324"/>
            <ac:spMk id="11" creationId="{0FE16D9E-93CB-8743-A6C9-54456769393F}"/>
          </ac:spMkLst>
        </pc:spChg>
        <pc:spChg chg="add mod">
          <ac:chgData name="Mohannad Elhamod" userId="51b5e356-4b7f-4de6-9c43-27b5e4bfa86f" providerId="ADAL" clId="{9FA90F50-A565-4A62-864F-6821FEB026EB}" dt="2023-09-09T19:19:04.424" v="3986" actId="164"/>
          <ac:spMkLst>
            <pc:docMk/>
            <pc:sldMk cId="2717011936" sldId="324"/>
            <ac:spMk id="12" creationId="{79E2BD1F-C500-7B77-895F-44E56BCA9EE2}"/>
          </ac:spMkLst>
        </pc:spChg>
        <pc:grpChg chg="add mod">
          <ac:chgData name="Mohannad Elhamod" userId="51b5e356-4b7f-4de6-9c43-27b5e4bfa86f" providerId="ADAL" clId="{9FA90F50-A565-4A62-864F-6821FEB026EB}" dt="2023-09-09T19:19:04.424" v="3986" actId="164"/>
          <ac:grpSpMkLst>
            <pc:docMk/>
            <pc:sldMk cId="2717011936" sldId="324"/>
            <ac:grpSpMk id="10" creationId="{4C1113E0-D048-E759-17A7-655B09409383}"/>
          </ac:grpSpMkLst>
        </pc:grpChg>
        <pc:grpChg chg="add mod">
          <ac:chgData name="Mohannad Elhamod" userId="51b5e356-4b7f-4de6-9c43-27b5e4bfa86f" providerId="ADAL" clId="{9FA90F50-A565-4A62-864F-6821FEB026EB}" dt="2023-09-09T19:19:11.379" v="3987" actId="1076"/>
          <ac:grpSpMkLst>
            <pc:docMk/>
            <pc:sldMk cId="2717011936" sldId="324"/>
            <ac:grpSpMk id="13" creationId="{C0F771F7-B80F-0A0C-C475-CD4000E71B82}"/>
          </ac:grpSpMkLst>
        </pc:grpChg>
        <pc:picChg chg="add mod">
          <ac:chgData name="Mohannad Elhamod" userId="51b5e356-4b7f-4de6-9c43-27b5e4bfa86f" providerId="ADAL" clId="{9FA90F50-A565-4A62-864F-6821FEB026EB}" dt="2023-09-09T19:12:29.287" v="3957" actId="164"/>
          <ac:picMkLst>
            <pc:docMk/>
            <pc:sldMk cId="2717011936" sldId="324"/>
            <ac:picMk id="3" creationId="{8B9B9DCE-9E6E-2C18-9E21-4CD5EE59D0BA}"/>
          </ac:picMkLst>
        </pc:picChg>
      </pc:sldChg>
      <pc:sldChg chg="delSp modSp add mod ord addAnim delAnim modAnim">
        <pc:chgData name="Mohannad Elhamod" userId="51b5e356-4b7f-4de6-9c43-27b5e4bfa86f" providerId="ADAL" clId="{9FA90F50-A565-4A62-864F-6821FEB026EB}" dt="2023-09-12T18:56:50.630" v="17922" actId="207"/>
        <pc:sldMkLst>
          <pc:docMk/>
          <pc:sldMk cId="808097641" sldId="325"/>
        </pc:sldMkLst>
        <pc:spChg chg="mod">
          <ac:chgData name="Mohannad Elhamod" userId="51b5e356-4b7f-4de6-9c43-27b5e4bfa86f" providerId="ADAL" clId="{9FA90F50-A565-4A62-864F-6821FEB026EB}" dt="2023-09-09T19:35:59.469" v="4609" actId="20577"/>
          <ac:spMkLst>
            <pc:docMk/>
            <pc:sldMk cId="808097641" sldId="325"/>
            <ac:spMk id="2" creationId="{8A1F9677-A4A0-924E-9C54-8F36F25773B7}"/>
          </ac:spMkLst>
        </pc:spChg>
        <pc:spChg chg="mod">
          <ac:chgData name="Mohannad Elhamod" userId="51b5e356-4b7f-4de6-9c43-27b5e4bfa86f" providerId="ADAL" clId="{9FA90F50-A565-4A62-864F-6821FEB026EB}" dt="2023-09-12T18:56:50.630" v="17922" actId="207"/>
          <ac:spMkLst>
            <pc:docMk/>
            <pc:sldMk cId="808097641" sldId="325"/>
            <ac:spMk id="8" creationId="{F4D2D4F0-9BCE-D1EA-0502-BC9D9519547D}"/>
          </ac:spMkLst>
        </pc:spChg>
        <pc:grpChg chg="del">
          <ac:chgData name="Mohannad Elhamod" userId="51b5e356-4b7f-4de6-9c43-27b5e4bfa86f" providerId="ADAL" clId="{9FA90F50-A565-4A62-864F-6821FEB026EB}" dt="2023-09-09T19:22:37.112" v="4082" actId="478"/>
          <ac:grpSpMkLst>
            <pc:docMk/>
            <pc:sldMk cId="808097641" sldId="325"/>
            <ac:grpSpMk id="9" creationId="{46E92A1C-F75D-658D-77B9-5696CCB6F6BA}"/>
          </ac:grpSpMkLst>
        </pc:grpChg>
      </pc:sldChg>
      <pc:sldChg chg="modSp add mod">
        <pc:chgData name="Mohannad Elhamod" userId="51b5e356-4b7f-4de6-9c43-27b5e4bfa86f" providerId="ADAL" clId="{9FA90F50-A565-4A62-864F-6821FEB026EB}" dt="2023-09-09T19:35:23.001" v="4576" actId="20577"/>
        <pc:sldMkLst>
          <pc:docMk/>
          <pc:sldMk cId="2408584515" sldId="326"/>
        </pc:sldMkLst>
        <pc:spChg chg="mod">
          <ac:chgData name="Mohannad Elhamod" userId="51b5e356-4b7f-4de6-9c43-27b5e4bfa86f" providerId="ADAL" clId="{9FA90F50-A565-4A62-864F-6821FEB026EB}" dt="2023-09-09T19:30:59.779" v="4464" actId="20577"/>
          <ac:spMkLst>
            <pc:docMk/>
            <pc:sldMk cId="2408584515" sldId="326"/>
            <ac:spMk id="2" creationId="{8A1F9677-A4A0-924E-9C54-8F36F25773B7}"/>
          </ac:spMkLst>
        </pc:spChg>
        <pc:spChg chg="mod">
          <ac:chgData name="Mohannad Elhamod" userId="51b5e356-4b7f-4de6-9c43-27b5e4bfa86f" providerId="ADAL" clId="{9FA90F50-A565-4A62-864F-6821FEB026EB}" dt="2023-09-09T19:35:23.001" v="4576" actId="20577"/>
          <ac:spMkLst>
            <pc:docMk/>
            <pc:sldMk cId="2408584515" sldId="326"/>
            <ac:spMk id="8" creationId="{F4D2D4F0-9BCE-D1EA-0502-BC9D9519547D}"/>
          </ac:spMkLst>
        </pc:spChg>
      </pc:sldChg>
      <pc:sldChg chg="modSp add del mod">
        <pc:chgData name="Mohannad Elhamod" userId="51b5e356-4b7f-4de6-9c43-27b5e4bfa86f" providerId="ADAL" clId="{9FA90F50-A565-4A62-864F-6821FEB026EB}" dt="2023-09-09T19:38:03.220" v="4752"/>
        <pc:sldMkLst>
          <pc:docMk/>
          <pc:sldMk cId="18297015" sldId="327"/>
        </pc:sldMkLst>
        <pc:spChg chg="mod">
          <ac:chgData name="Mohannad Elhamod" userId="51b5e356-4b7f-4de6-9c43-27b5e4bfa86f" providerId="ADAL" clId="{9FA90F50-A565-4A62-864F-6821FEB026EB}" dt="2023-09-09T19:38:03.220" v="4752"/>
          <ac:spMkLst>
            <pc:docMk/>
            <pc:sldMk cId="18297015" sldId="327"/>
            <ac:spMk id="8" creationId="{F4D2D4F0-9BCE-D1EA-0502-BC9D9519547D}"/>
          </ac:spMkLst>
        </pc:spChg>
      </pc:sldChg>
      <pc:sldChg chg="addSp delSp modSp add mod delAnim">
        <pc:chgData name="Mohannad Elhamod" userId="51b5e356-4b7f-4de6-9c43-27b5e4bfa86f" providerId="ADAL" clId="{9FA90F50-A565-4A62-864F-6821FEB026EB}" dt="2023-09-09T19:45:40.243" v="4852" actId="20577"/>
        <pc:sldMkLst>
          <pc:docMk/>
          <pc:sldMk cId="1721193472" sldId="327"/>
        </pc:sldMkLst>
        <pc:spChg chg="mod">
          <ac:chgData name="Mohannad Elhamod" userId="51b5e356-4b7f-4de6-9c43-27b5e4bfa86f" providerId="ADAL" clId="{9FA90F50-A565-4A62-864F-6821FEB026EB}" dt="2023-09-09T19:45:40.243" v="4852" actId="20577"/>
          <ac:spMkLst>
            <pc:docMk/>
            <pc:sldMk cId="1721193472" sldId="327"/>
            <ac:spMk id="2" creationId="{8A1F9677-A4A0-924E-9C54-8F36F25773B7}"/>
          </ac:spMkLst>
        </pc:spChg>
        <pc:spChg chg="add del mod">
          <ac:chgData name="Mohannad Elhamod" userId="51b5e356-4b7f-4de6-9c43-27b5e4bfa86f" providerId="ADAL" clId="{9FA90F50-A565-4A62-864F-6821FEB026EB}" dt="2023-09-09T19:42:50.046" v="4792"/>
          <ac:spMkLst>
            <pc:docMk/>
            <pc:sldMk cId="1721193472" sldId="327"/>
            <ac:spMk id="5" creationId="{3394C9FA-00DE-6203-A899-1A7843A06AEC}"/>
          </ac:spMkLst>
        </pc:spChg>
        <pc:spChg chg="del">
          <ac:chgData name="Mohannad Elhamod" userId="51b5e356-4b7f-4de6-9c43-27b5e4bfa86f" providerId="ADAL" clId="{9FA90F50-A565-4A62-864F-6821FEB026EB}" dt="2023-09-09T19:40:36.039" v="4773" actId="478"/>
          <ac:spMkLst>
            <pc:docMk/>
            <pc:sldMk cId="1721193472" sldId="327"/>
            <ac:spMk id="8" creationId="{F4D2D4F0-9BCE-D1EA-0502-BC9D9519547D}"/>
          </ac:spMkLst>
        </pc:spChg>
        <pc:spChg chg="add del">
          <ac:chgData name="Mohannad Elhamod" userId="51b5e356-4b7f-4de6-9c43-27b5e4bfa86f" providerId="ADAL" clId="{9FA90F50-A565-4A62-864F-6821FEB026EB}" dt="2023-09-09T19:41:39.898" v="4780"/>
          <ac:spMkLst>
            <pc:docMk/>
            <pc:sldMk cId="1721193472" sldId="327"/>
            <ac:spMk id="9" creationId="{1FCF16A4-F4E2-E8EC-02D2-7392254CB1E3}"/>
          </ac:spMkLst>
        </pc:spChg>
        <pc:picChg chg="add mod">
          <ac:chgData name="Mohannad Elhamod" userId="51b5e356-4b7f-4de6-9c43-27b5e4bfa86f" providerId="ADAL" clId="{9FA90F50-A565-4A62-864F-6821FEB026EB}" dt="2023-09-09T19:45:04.265" v="4823" actId="1076"/>
          <ac:picMkLst>
            <pc:docMk/>
            <pc:sldMk cId="1721193472" sldId="327"/>
            <ac:picMk id="6" creationId="{72951995-DCB7-BBF6-9AF4-F2B55C813D4B}"/>
          </ac:picMkLst>
        </pc:picChg>
        <pc:picChg chg="add mod">
          <ac:chgData name="Mohannad Elhamod" userId="51b5e356-4b7f-4de6-9c43-27b5e4bfa86f" providerId="ADAL" clId="{9FA90F50-A565-4A62-864F-6821FEB026EB}" dt="2023-09-09T19:44:53.682" v="4821" actId="1076"/>
          <ac:picMkLst>
            <pc:docMk/>
            <pc:sldMk cId="1721193472" sldId="327"/>
            <ac:picMk id="26628" creationId="{908ED774-1612-13FD-3F27-2374ED163DE1}"/>
          </ac:picMkLst>
        </pc:picChg>
        <pc:picChg chg="add mod">
          <ac:chgData name="Mohannad Elhamod" userId="51b5e356-4b7f-4de6-9c43-27b5e4bfa86f" providerId="ADAL" clId="{9FA90F50-A565-4A62-864F-6821FEB026EB}" dt="2023-09-09T19:44:48.628" v="4818" actId="1076"/>
          <ac:picMkLst>
            <pc:docMk/>
            <pc:sldMk cId="1721193472" sldId="327"/>
            <ac:picMk id="26630" creationId="{B27F0404-DA82-4629-C362-505421F3E8DB}"/>
          </ac:picMkLst>
        </pc:picChg>
        <pc:picChg chg="add mod">
          <ac:chgData name="Mohannad Elhamod" userId="51b5e356-4b7f-4de6-9c43-27b5e4bfa86f" providerId="ADAL" clId="{9FA90F50-A565-4A62-864F-6821FEB026EB}" dt="2023-09-09T19:45:00.648" v="4822" actId="1076"/>
          <ac:picMkLst>
            <pc:docMk/>
            <pc:sldMk cId="1721193472" sldId="327"/>
            <ac:picMk id="26632" creationId="{9FB0A9A5-4259-21F9-966C-A7742536214F}"/>
          </ac:picMkLst>
        </pc:picChg>
        <pc:picChg chg="add mod">
          <ac:chgData name="Mohannad Elhamod" userId="51b5e356-4b7f-4de6-9c43-27b5e4bfa86f" providerId="ADAL" clId="{9FA90F50-A565-4A62-864F-6821FEB026EB}" dt="2023-09-09T19:45:08.833" v="4824" actId="1076"/>
          <ac:picMkLst>
            <pc:docMk/>
            <pc:sldMk cId="1721193472" sldId="327"/>
            <ac:picMk id="26634" creationId="{6FD675FB-A4FC-E592-EC68-3231A061076D}"/>
          </ac:picMkLst>
        </pc:picChg>
        <pc:picChg chg="add mod">
          <ac:chgData name="Mohannad Elhamod" userId="51b5e356-4b7f-4de6-9c43-27b5e4bfa86f" providerId="ADAL" clId="{9FA90F50-A565-4A62-864F-6821FEB026EB}" dt="2023-09-09T19:44:50.495" v="4819" actId="1076"/>
          <ac:picMkLst>
            <pc:docMk/>
            <pc:sldMk cId="1721193472" sldId="327"/>
            <ac:picMk id="26636" creationId="{02E31F70-0CFE-70DF-145E-DE589731CC06}"/>
          </ac:picMkLst>
        </pc:picChg>
      </pc:sldChg>
      <pc:sldChg chg="addSp delSp modSp add mod">
        <pc:chgData name="Mohannad Elhamod" userId="51b5e356-4b7f-4de6-9c43-27b5e4bfa86f" providerId="ADAL" clId="{9FA90F50-A565-4A62-864F-6821FEB026EB}" dt="2023-09-09T23:20:01.471" v="11940" actId="115"/>
        <pc:sldMkLst>
          <pc:docMk/>
          <pc:sldMk cId="1922118883" sldId="328"/>
        </pc:sldMkLst>
        <pc:spChg chg="mod">
          <ac:chgData name="Mohannad Elhamod" userId="51b5e356-4b7f-4de6-9c43-27b5e4bfa86f" providerId="ADAL" clId="{9FA90F50-A565-4A62-864F-6821FEB026EB}" dt="2023-09-09T19:49:06.876" v="4892" actId="20577"/>
          <ac:spMkLst>
            <pc:docMk/>
            <pc:sldMk cId="1922118883" sldId="328"/>
            <ac:spMk id="2" creationId="{8A1F9677-A4A0-924E-9C54-8F36F25773B7}"/>
          </ac:spMkLst>
        </pc:spChg>
        <pc:spChg chg="add mod">
          <ac:chgData name="Mohannad Elhamod" userId="51b5e356-4b7f-4de6-9c43-27b5e4bfa86f" providerId="ADAL" clId="{9FA90F50-A565-4A62-864F-6821FEB026EB}" dt="2023-09-09T23:20:01.471" v="11940" actId="115"/>
          <ac:spMkLst>
            <pc:docMk/>
            <pc:sldMk cId="1922118883" sldId="328"/>
            <ac:spMk id="3" creationId="{ED0388FC-04BD-0ACE-B571-E97AC67BCAF1}"/>
          </ac:spMkLst>
        </pc:spChg>
        <pc:picChg chg="del">
          <ac:chgData name="Mohannad Elhamod" userId="51b5e356-4b7f-4de6-9c43-27b5e4bfa86f" providerId="ADAL" clId="{9FA90F50-A565-4A62-864F-6821FEB026EB}" dt="2023-09-09T19:49:13.986" v="4893" actId="478"/>
          <ac:picMkLst>
            <pc:docMk/>
            <pc:sldMk cId="1922118883" sldId="328"/>
            <ac:picMk id="6" creationId="{72951995-DCB7-BBF6-9AF4-F2B55C813D4B}"/>
          </ac:picMkLst>
        </pc:picChg>
        <pc:picChg chg="del">
          <ac:chgData name="Mohannad Elhamod" userId="51b5e356-4b7f-4de6-9c43-27b5e4bfa86f" providerId="ADAL" clId="{9FA90F50-A565-4A62-864F-6821FEB026EB}" dt="2023-09-09T19:49:13.986" v="4893" actId="478"/>
          <ac:picMkLst>
            <pc:docMk/>
            <pc:sldMk cId="1922118883" sldId="328"/>
            <ac:picMk id="26628" creationId="{908ED774-1612-13FD-3F27-2374ED163DE1}"/>
          </ac:picMkLst>
        </pc:picChg>
        <pc:picChg chg="del">
          <ac:chgData name="Mohannad Elhamod" userId="51b5e356-4b7f-4de6-9c43-27b5e4bfa86f" providerId="ADAL" clId="{9FA90F50-A565-4A62-864F-6821FEB026EB}" dt="2023-09-09T19:49:13.986" v="4893" actId="478"/>
          <ac:picMkLst>
            <pc:docMk/>
            <pc:sldMk cId="1922118883" sldId="328"/>
            <ac:picMk id="26630" creationId="{B27F0404-DA82-4629-C362-505421F3E8DB}"/>
          </ac:picMkLst>
        </pc:picChg>
        <pc:picChg chg="del">
          <ac:chgData name="Mohannad Elhamod" userId="51b5e356-4b7f-4de6-9c43-27b5e4bfa86f" providerId="ADAL" clId="{9FA90F50-A565-4A62-864F-6821FEB026EB}" dt="2023-09-09T19:49:13.986" v="4893" actId="478"/>
          <ac:picMkLst>
            <pc:docMk/>
            <pc:sldMk cId="1922118883" sldId="328"/>
            <ac:picMk id="26632" creationId="{9FB0A9A5-4259-21F9-966C-A7742536214F}"/>
          </ac:picMkLst>
        </pc:picChg>
        <pc:picChg chg="del">
          <ac:chgData name="Mohannad Elhamod" userId="51b5e356-4b7f-4de6-9c43-27b5e4bfa86f" providerId="ADAL" clId="{9FA90F50-A565-4A62-864F-6821FEB026EB}" dt="2023-09-09T19:49:13.986" v="4893" actId="478"/>
          <ac:picMkLst>
            <pc:docMk/>
            <pc:sldMk cId="1922118883" sldId="328"/>
            <ac:picMk id="26634" creationId="{6FD675FB-A4FC-E592-EC68-3231A061076D}"/>
          </ac:picMkLst>
        </pc:picChg>
        <pc:picChg chg="del">
          <ac:chgData name="Mohannad Elhamod" userId="51b5e356-4b7f-4de6-9c43-27b5e4bfa86f" providerId="ADAL" clId="{9FA90F50-A565-4A62-864F-6821FEB026EB}" dt="2023-09-09T19:49:13.986" v="4893" actId="478"/>
          <ac:picMkLst>
            <pc:docMk/>
            <pc:sldMk cId="1922118883" sldId="328"/>
            <ac:picMk id="26636" creationId="{02E31F70-0CFE-70DF-145E-DE589731CC06}"/>
          </ac:picMkLst>
        </pc:picChg>
        <pc:picChg chg="add mod">
          <ac:chgData name="Mohannad Elhamod" userId="51b5e356-4b7f-4de6-9c43-27b5e4bfa86f" providerId="ADAL" clId="{9FA90F50-A565-4A62-864F-6821FEB026EB}" dt="2023-09-09T19:50:49.778" v="5025" actId="1076"/>
          <ac:picMkLst>
            <pc:docMk/>
            <pc:sldMk cId="1922118883" sldId="328"/>
            <ac:picMk id="33794" creationId="{E279FC4B-2660-FD89-13EF-284B1AB52F02}"/>
          </ac:picMkLst>
        </pc:picChg>
        <pc:picChg chg="add mod">
          <ac:chgData name="Mohannad Elhamod" userId="51b5e356-4b7f-4de6-9c43-27b5e4bfa86f" providerId="ADAL" clId="{9FA90F50-A565-4A62-864F-6821FEB026EB}" dt="2023-09-09T19:51:23.359" v="5062" actId="1076"/>
          <ac:picMkLst>
            <pc:docMk/>
            <pc:sldMk cId="1922118883" sldId="328"/>
            <ac:picMk id="33796" creationId="{9B45B8AB-BAE7-9A31-511D-E983895853E8}"/>
          </ac:picMkLst>
        </pc:picChg>
      </pc:sldChg>
      <pc:sldChg chg="addSp delSp modSp add mod ord modAnim modNotesTx">
        <pc:chgData name="Mohannad Elhamod" userId="51b5e356-4b7f-4de6-9c43-27b5e4bfa86f" providerId="ADAL" clId="{9FA90F50-A565-4A62-864F-6821FEB026EB}" dt="2023-09-11T16:23:37.203" v="14170" actId="20577"/>
        <pc:sldMkLst>
          <pc:docMk/>
          <pc:sldMk cId="1204488316" sldId="329"/>
        </pc:sldMkLst>
        <pc:spChg chg="mod">
          <ac:chgData name="Mohannad Elhamod" userId="51b5e356-4b7f-4de6-9c43-27b5e4bfa86f" providerId="ADAL" clId="{9FA90F50-A565-4A62-864F-6821FEB026EB}" dt="2023-09-09T20:38:47.046" v="5074" actId="20577"/>
          <ac:spMkLst>
            <pc:docMk/>
            <pc:sldMk cId="1204488316" sldId="329"/>
            <ac:spMk id="2" creationId="{FB045C16-3C48-914A-87B5-81D162BE3F85}"/>
          </ac:spMkLst>
        </pc:spChg>
        <pc:spChg chg="mod">
          <ac:chgData name="Mohannad Elhamod" userId="51b5e356-4b7f-4de6-9c43-27b5e4bfa86f" providerId="ADAL" clId="{9FA90F50-A565-4A62-864F-6821FEB026EB}" dt="2023-09-11T15:23:36.175" v="13360"/>
          <ac:spMkLst>
            <pc:docMk/>
            <pc:sldMk cId="1204488316" sldId="329"/>
            <ac:spMk id="5" creationId="{E3836FB4-720C-0E41-BD00-5E361110EF12}"/>
          </ac:spMkLst>
        </pc:spChg>
        <pc:grpChg chg="del">
          <ac:chgData name="Mohannad Elhamod" userId="51b5e356-4b7f-4de6-9c43-27b5e4bfa86f" providerId="ADAL" clId="{9FA90F50-A565-4A62-864F-6821FEB026EB}" dt="2023-09-09T20:38:44.214" v="5073" actId="478"/>
          <ac:grpSpMkLst>
            <pc:docMk/>
            <pc:sldMk cId="1204488316" sldId="329"/>
            <ac:grpSpMk id="16" creationId="{C72BF2BE-36A7-03B4-40B7-1646829D2CAE}"/>
          </ac:grpSpMkLst>
        </pc:grpChg>
        <pc:picChg chg="add mod">
          <ac:chgData name="Mohannad Elhamod" userId="51b5e356-4b7f-4de6-9c43-27b5e4bfa86f" providerId="ADAL" clId="{9FA90F50-A565-4A62-864F-6821FEB026EB}" dt="2023-09-11T13:41:20.273" v="12770" actId="1076"/>
          <ac:picMkLst>
            <pc:docMk/>
            <pc:sldMk cId="1204488316" sldId="329"/>
            <ac:picMk id="17" creationId="{F2B4EFF1-2DDC-78FD-9288-88C4DD9AAC0A}"/>
          </ac:picMkLst>
        </pc:picChg>
        <pc:picChg chg="add mod">
          <ac:chgData name="Mohannad Elhamod" userId="51b5e356-4b7f-4de6-9c43-27b5e4bfa86f" providerId="ADAL" clId="{9FA90F50-A565-4A62-864F-6821FEB026EB}" dt="2023-09-11T13:41:17.977" v="12769" actId="1076"/>
          <ac:picMkLst>
            <pc:docMk/>
            <pc:sldMk cId="1204488316" sldId="329"/>
            <ac:picMk id="19" creationId="{011167A1-AA41-1729-806E-7E18C6E6025E}"/>
          </ac:picMkLst>
        </pc:picChg>
        <pc:picChg chg="add mod">
          <ac:chgData name="Mohannad Elhamod" userId="51b5e356-4b7f-4de6-9c43-27b5e4bfa86f" providerId="ADAL" clId="{9FA90F50-A565-4A62-864F-6821FEB026EB}" dt="2023-09-11T13:44:11.526" v="12773" actId="1076"/>
          <ac:picMkLst>
            <pc:docMk/>
            <pc:sldMk cId="1204488316" sldId="329"/>
            <ac:picMk id="21" creationId="{1FA1A865-F36E-E6BB-EB13-7699A698351E}"/>
          </ac:picMkLst>
        </pc:picChg>
        <pc:picChg chg="add mod">
          <ac:chgData name="Mohannad Elhamod" userId="51b5e356-4b7f-4de6-9c43-27b5e4bfa86f" providerId="ADAL" clId="{9FA90F50-A565-4A62-864F-6821FEB026EB}" dt="2023-09-11T13:45:30.453" v="12776" actId="1076"/>
          <ac:picMkLst>
            <pc:docMk/>
            <pc:sldMk cId="1204488316" sldId="329"/>
            <ac:picMk id="23" creationId="{1BE382E4-FBB2-7853-4748-B488B2FD26BA}"/>
          </ac:picMkLst>
        </pc:picChg>
      </pc:sldChg>
      <pc:sldChg chg="modSp add del mod">
        <pc:chgData name="Mohannad Elhamod" userId="51b5e356-4b7f-4de6-9c43-27b5e4bfa86f" providerId="ADAL" clId="{9FA90F50-A565-4A62-864F-6821FEB026EB}" dt="2023-09-11T13:46:23.778" v="12781" actId="47"/>
        <pc:sldMkLst>
          <pc:docMk/>
          <pc:sldMk cId="169554706" sldId="330"/>
        </pc:sldMkLst>
        <pc:spChg chg="mod">
          <ac:chgData name="Mohannad Elhamod" userId="51b5e356-4b7f-4de6-9c43-27b5e4bfa86f" providerId="ADAL" clId="{9FA90F50-A565-4A62-864F-6821FEB026EB}" dt="2023-09-09T20:38:59.654" v="5078"/>
          <ac:spMkLst>
            <pc:docMk/>
            <pc:sldMk cId="169554706" sldId="330"/>
            <ac:spMk id="2" creationId="{FB045C16-3C48-914A-87B5-81D162BE3F85}"/>
          </ac:spMkLst>
        </pc:spChg>
      </pc:sldChg>
      <pc:sldChg chg="addSp delSp modSp add mod ord modNotesTx">
        <pc:chgData name="Mohannad Elhamod" userId="51b5e356-4b7f-4de6-9c43-27b5e4bfa86f" providerId="ADAL" clId="{9FA90F50-A565-4A62-864F-6821FEB026EB}" dt="2023-09-11T16:26:04.709" v="14324" actId="20577"/>
        <pc:sldMkLst>
          <pc:docMk/>
          <pc:sldMk cId="342480130" sldId="331"/>
        </pc:sldMkLst>
        <pc:spChg chg="mod">
          <ac:chgData name="Mohannad Elhamod" userId="51b5e356-4b7f-4de6-9c43-27b5e4bfa86f" providerId="ADAL" clId="{9FA90F50-A565-4A62-864F-6821FEB026EB}" dt="2023-09-09T20:39:13.094" v="5081"/>
          <ac:spMkLst>
            <pc:docMk/>
            <pc:sldMk cId="342480130" sldId="331"/>
            <ac:spMk id="2" creationId="{FB045C16-3C48-914A-87B5-81D162BE3F85}"/>
          </ac:spMkLst>
        </pc:spChg>
        <pc:spChg chg="mod">
          <ac:chgData name="Mohannad Elhamod" userId="51b5e356-4b7f-4de6-9c43-27b5e4bfa86f" providerId="ADAL" clId="{9FA90F50-A565-4A62-864F-6821FEB026EB}" dt="2023-09-11T15:23:39.614" v="13361"/>
          <ac:spMkLst>
            <pc:docMk/>
            <pc:sldMk cId="342480130" sldId="331"/>
            <ac:spMk id="5" creationId="{E3836FB4-720C-0E41-BD00-5E361110EF12}"/>
          </ac:spMkLst>
        </pc:spChg>
        <pc:grpChg chg="add mod">
          <ac:chgData name="Mohannad Elhamod" userId="51b5e356-4b7f-4de6-9c43-27b5e4bfa86f" providerId="ADAL" clId="{9FA90F50-A565-4A62-864F-6821FEB026EB}" dt="2023-09-11T16:25:49.211" v="14299" actId="1076"/>
          <ac:grpSpMkLst>
            <pc:docMk/>
            <pc:sldMk cId="342480130" sldId="331"/>
            <ac:grpSpMk id="12" creationId="{FA74845E-C60B-6C19-579C-50144F046FF6}"/>
          </ac:grpSpMkLst>
        </pc:grpChg>
        <pc:picChg chg="add mod">
          <ac:chgData name="Mohannad Elhamod" userId="51b5e356-4b7f-4de6-9c43-27b5e4bfa86f" providerId="ADAL" clId="{9FA90F50-A565-4A62-864F-6821FEB026EB}" dt="2023-09-11T14:51:39.164" v="13170" actId="1076"/>
          <ac:picMkLst>
            <pc:docMk/>
            <pc:sldMk cId="342480130" sldId="331"/>
            <ac:picMk id="3" creationId="{1A1AE8E5-D13E-3035-4B65-7791CFE3B40F}"/>
          </ac:picMkLst>
        </pc:picChg>
        <pc:picChg chg="add del mod">
          <ac:chgData name="Mohannad Elhamod" userId="51b5e356-4b7f-4de6-9c43-27b5e4bfa86f" providerId="ADAL" clId="{9FA90F50-A565-4A62-864F-6821FEB026EB}" dt="2023-09-11T14:35:18.335" v="13136" actId="21"/>
          <ac:picMkLst>
            <pc:docMk/>
            <pc:sldMk cId="342480130" sldId="331"/>
            <ac:picMk id="7" creationId="{9022F3C4-9B11-BFFC-5595-F97E348E3E48}"/>
          </ac:picMkLst>
        </pc:picChg>
        <pc:picChg chg="add del mod">
          <ac:chgData name="Mohannad Elhamod" userId="51b5e356-4b7f-4de6-9c43-27b5e4bfa86f" providerId="ADAL" clId="{9FA90F50-A565-4A62-864F-6821FEB026EB}" dt="2023-09-11T16:25:54.185" v="14301" actId="1076"/>
          <ac:picMkLst>
            <pc:docMk/>
            <pc:sldMk cId="342480130" sldId="331"/>
            <ac:picMk id="8" creationId="{CC97FCBA-0F1B-14D1-E993-C97F06CBE793}"/>
          </ac:picMkLst>
        </pc:picChg>
        <pc:picChg chg="add mod modCrop">
          <ac:chgData name="Mohannad Elhamod" userId="51b5e356-4b7f-4de6-9c43-27b5e4bfa86f" providerId="ADAL" clId="{9FA90F50-A565-4A62-864F-6821FEB026EB}" dt="2023-09-11T14:51:46.069" v="13172" actId="164"/>
          <ac:picMkLst>
            <pc:docMk/>
            <pc:sldMk cId="342480130" sldId="331"/>
            <ac:picMk id="10" creationId="{95FD953F-E2DF-4DC5-343A-1C086FB28C3D}"/>
          </ac:picMkLst>
        </pc:picChg>
        <pc:picChg chg="add mod modCrop">
          <ac:chgData name="Mohannad Elhamod" userId="51b5e356-4b7f-4de6-9c43-27b5e4bfa86f" providerId="ADAL" clId="{9FA90F50-A565-4A62-864F-6821FEB026EB}" dt="2023-09-11T14:51:46.069" v="13172" actId="164"/>
          <ac:picMkLst>
            <pc:docMk/>
            <pc:sldMk cId="342480130" sldId="331"/>
            <ac:picMk id="11" creationId="{A42DAD37-9FBF-96B8-ED0F-259780A68108}"/>
          </ac:picMkLst>
        </pc:picChg>
        <pc:picChg chg="add del mod">
          <ac:chgData name="Mohannad Elhamod" userId="51b5e356-4b7f-4de6-9c43-27b5e4bfa86f" providerId="ADAL" clId="{9FA90F50-A565-4A62-864F-6821FEB026EB}" dt="2023-09-11T16:25:24.498" v="14288" actId="22"/>
          <ac:picMkLst>
            <pc:docMk/>
            <pc:sldMk cId="342480130" sldId="331"/>
            <ac:picMk id="14" creationId="{9C278887-B272-ECE9-4C1B-63D865EFBDF1}"/>
          </ac:picMkLst>
        </pc:picChg>
        <pc:picChg chg="add mod">
          <ac:chgData name="Mohannad Elhamod" userId="51b5e356-4b7f-4de6-9c43-27b5e4bfa86f" providerId="ADAL" clId="{9FA90F50-A565-4A62-864F-6821FEB026EB}" dt="2023-09-11T16:25:52.235" v="14300" actId="1076"/>
          <ac:picMkLst>
            <pc:docMk/>
            <pc:sldMk cId="342480130" sldId="331"/>
            <ac:picMk id="16" creationId="{DA1E8176-C856-57C1-E8A7-CA36288F1EE1}"/>
          </ac:picMkLst>
        </pc:picChg>
      </pc:sldChg>
      <pc:sldChg chg="addSp delSp modSp add mod ord modNotesTx">
        <pc:chgData name="Mohannad Elhamod" userId="51b5e356-4b7f-4de6-9c43-27b5e4bfa86f" providerId="ADAL" clId="{9FA90F50-A565-4A62-864F-6821FEB026EB}" dt="2023-09-11T16:54:57.610" v="17268" actId="20577"/>
        <pc:sldMkLst>
          <pc:docMk/>
          <pc:sldMk cId="3527309261" sldId="332"/>
        </pc:sldMkLst>
        <pc:spChg chg="mod">
          <ac:chgData name="Mohannad Elhamod" userId="51b5e356-4b7f-4de6-9c43-27b5e4bfa86f" providerId="ADAL" clId="{9FA90F50-A565-4A62-864F-6821FEB026EB}" dt="2023-09-09T20:39:36.324" v="5096" actId="20577"/>
          <ac:spMkLst>
            <pc:docMk/>
            <pc:sldMk cId="3527309261" sldId="332"/>
            <ac:spMk id="2" creationId="{FB045C16-3C48-914A-87B5-81D162BE3F85}"/>
          </ac:spMkLst>
        </pc:spChg>
        <pc:spChg chg="mod">
          <ac:chgData name="Mohannad Elhamod" userId="51b5e356-4b7f-4de6-9c43-27b5e4bfa86f" providerId="ADAL" clId="{9FA90F50-A565-4A62-864F-6821FEB026EB}" dt="2023-09-11T15:23:46.250" v="13362"/>
          <ac:spMkLst>
            <pc:docMk/>
            <pc:sldMk cId="3527309261" sldId="332"/>
            <ac:spMk id="5" creationId="{E3836FB4-720C-0E41-BD00-5E361110EF12}"/>
          </ac:spMkLst>
        </pc:spChg>
        <pc:grpChg chg="add mod">
          <ac:chgData name="Mohannad Elhamod" userId="51b5e356-4b7f-4de6-9c43-27b5e4bfa86f" providerId="ADAL" clId="{9FA90F50-A565-4A62-864F-6821FEB026EB}" dt="2023-09-11T15:02:11.509" v="13183" actId="1076"/>
          <ac:grpSpMkLst>
            <pc:docMk/>
            <pc:sldMk cId="3527309261" sldId="332"/>
            <ac:grpSpMk id="11" creationId="{1E58098D-E880-CB95-E808-1D07EF3D447A}"/>
          </ac:grpSpMkLst>
        </pc:grpChg>
        <pc:picChg chg="add del mod">
          <ac:chgData name="Mohannad Elhamod" userId="51b5e356-4b7f-4de6-9c43-27b5e4bfa86f" providerId="ADAL" clId="{9FA90F50-A565-4A62-864F-6821FEB026EB}" dt="2023-09-11T14:34:11.275" v="13132" actId="21"/>
          <ac:picMkLst>
            <pc:docMk/>
            <pc:sldMk cId="3527309261" sldId="332"/>
            <ac:picMk id="6" creationId="{F5C16464-3755-D8D0-AB2C-B032B60D62B4}"/>
          </ac:picMkLst>
        </pc:picChg>
        <pc:picChg chg="add mod">
          <ac:chgData name="Mohannad Elhamod" userId="51b5e356-4b7f-4de6-9c43-27b5e4bfa86f" providerId="ADAL" clId="{9FA90F50-A565-4A62-864F-6821FEB026EB}" dt="2023-09-11T14:35:23.916" v="13140" actId="1076"/>
          <ac:picMkLst>
            <pc:docMk/>
            <pc:sldMk cId="3527309261" sldId="332"/>
            <ac:picMk id="7" creationId="{594DFFBF-0C2D-40B8-D3DE-35766EE9A809}"/>
          </ac:picMkLst>
        </pc:picChg>
        <pc:picChg chg="add mod modCrop">
          <ac:chgData name="Mohannad Elhamod" userId="51b5e356-4b7f-4de6-9c43-27b5e4bfa86f" providerId="ADAL" clId="{9FA90F50-A565-4A62-864F-6821FEB026EB}" dt="2023-09-11T14:41:10.257" v="13151" actId="164"/>
          <ac:picMkLst>
            <pc:docMk/>
            <pc:sldMk cId="3527309261" sldId="332"/>
            <ac:picMk id="9" creationId="{25735B1C-CD8B-90D8-5F3A-D21F9C09C8C9}"/>
          </ac:picMkLst>
        </pc:picChg>
        <pc:picChg chg="add mod modCrop">
          <ac:chgData name="Mohannad Elhamod" userId="51b5e356-4b7f-4de6-9c43-27b5e4bfa86f" providerId="ADAL" clId="{9FA90F50-A565-4A62-864F-6821FEB026EB}" dt="2023-09-11T14:41:10.257" v="13151" actId="164"/>
          <ac:picMkLst>
            <pc:docMk/>
            <pc:sldMk cId="3527309261" sldId="332"/>
            <ac:picMk id="10" creationId="{28B4328C-424F-B3B8-0E9A-CA5B4D685BA3}"/>
          </ac:picMkLst>
        </pc:picChg>
        <pc:picChg chg="add del mod">
          <ac:chgData name="Mohannad Elhamod" userId="51b5e356-4b7f-4de6-9c43-27b5e4bfa86f" providerId="ADAL" clId="{9FA90F50-A565-4A62-864F-6821FEB026EB}" dt="2023-09-11T14:50:12.020" v="13158" actId="21"/>
          <ac:picMkLst>
            <pc:docMk/>
            <pc:sldMk cId="3527309261" sldId="332"/>
            <ac:picMk id="13" creationId="{469D63D8-2E8F-1063-BDBF-6632E6B28B74}"/>
          </ac:picMkLst>
        </pc:picChg>
        <pc:picChg chg="add mod">
          <ac:chgData name="Mohannad Elhamod" userId="51b5e356-4b7f-4de6-9c43-27b5e4bfa86f" providerId="ADAL" clId="{9FA90F50-A565-4A62-864F-6821FEB026EB}" dt="2023-09-11T15:02:09.073" v="13182" actId="1076"/>
          <ac:picMkLst>
            <pc:docMk/>
            <pc:sldMk cId="3527309261" sldId="332"/>
            <ac:picMk id="15" creationId="{70875A08-B9D1-6151-AD3E-94A9D0990E14}"/>
          </ac:picMkLst>
        </pc:picChg>
      </pc:sldChg>
      <pc:sldChg chg="addSp delSp modSp add mod ord modNotesTx">
        <pc:chgData name="Mohannad Elhamod" userId="51b5e356-4b7f-4de6-9c43-27b5e4bfa86f" providerId="ADAL" clId="{9FA90F50-A565-4A62-864F-6821FEB026EB}" dt="2023-09-11T16:36:23.312" v="14953" actId="5793"/>
        <pc:sldMkLst>
          <pc:docMk/>
          <pc:sldMk cId="3733617317" sldId="333"/>
        </pc:sldMkLst>
        <pc:spChg chg="mod">
          <ac:chgData name="Mohannad Elhamod" userId="51b5e356-4b7f-4de6-9c43-27b5e4bfa86f" providerId="ADAL" clId="{9FA90F50-A565-4A62-864F-6821FEB026EB}" dt="2023-09-09T20:39:47.529" v="5105" actId="20577"/>
          <ac:spMkLst>
            <pc:docMk/>
            <pc:sldMk cId="3733617317" sldId="333"/>
            <ac:spMk id="2" creationId="{FB045C16-3C48-914A-87B5-81D162BE3F85}"/>
          </ac:spMkLst>
        </pc:spChg>
        <pc:spChg chg="mod">
          <ac:chgData name="Mohannad Elhamod" userId="51b5e356-4b7f-4de6-9c43-27b5e4bfa86f" providerId="ADAL" clId="{9FA90F50-A565-4A62-864F-6821FEB026EB}" dt="2023-09-11T15:23:48.991" v="13363"/>
          <ac:spMkLst>
            <pc:docMk/>
            <pc:sldMk cId="3733617317" sldId="333"/>
            <ac:spMk id="5" creationId="{E3836FB4-720C-0E41-BD00-5E361110EF12}"/>
          </ac:spMkLst>
        </pc:spChg>
        <pc:picChg chg="add mod">
          <ac:chgData name="Mohannad Elhamod" userId="51b5e356-4b7f-4de6-9c43-27b5e4bfa86f" providerId="ADAL" clId="{9FA90F50-A565-4A62-864F-6821FEB026EB}" dt="2023-09-11T16:33:20.931" v="14500" actId="1076"/>
          <ac:picMkLst>
            <pc:docMk/>
            <pc:sldMk cId="3733617317" sldId="333"/>
            <ac:picMk id="6" creationId="{E478050A-4232-7FE6-1C8F-4758A30A31E0}"/>
          </ac:picMkLst>
        </pc:picChg>
        <pc:picChg chg="add mod">
          <ac:chgData name="Mohannad Elhamod" userId="51b5e356-4b7f-4de6-9c43-27b5e4bfa86f" providerId="ADAL" clId="{9FA90F50-A565-4A62-864F-6821FEB026EB}" dt="2023-09-11T16:33:21.947" v="14501" actId="1076"/>
          <ac:picMkLst>
            <pc:docMk/>
            <pc:sldMk cId="3733617317" sldId="333"/>
            <ac:picMk id="8" creationId="{FFAD00F8-881C-EB3D-EFA4-0AA63B173608}"/>
          </ac:picMkLst>
        </pc:picChg>
        <pc:picChg chg="add del mod">
          <ac:chgData name="Mohannad Elhamod" userId="51b5e356-4b7f-4de6-9c43-27b5e4bfa86f" providerId="ADAL" clId="{9FA90F50-A565-4A62-864F-6821FEB026EB}" dt="2023-09-11T16:32:50.205" v="14491" actId="478"/>
          <ac:picMkLst>
            <pc:docMk/>
            <pc:sldMk cId="3733617317" sldId="333"/>
            <ac:picMk id="10" creationId="{97518BFA-91C7-5844-E191-30ADFEE7C6F7}"/>
          </ac:picMkLst>
        </pc:picChg>
        <pc:picChg chg="add mod">
          <ac:chgData name="Mohannad Elhamod" userId="51b5e356-4b7f-4de6-9c43-27b5e4bfa86f" providerId="ADAL" clId="{9FA90F50-A565-4A62-864F-6821FEB026EB}" dt="2023-09-11T16:33:19.420" v="14499" actId="1076"/>
          <ac:picMkLst>
            <pc:docMk/>
            <pc:sldMk cId="3733617317" sldId="333"/>
            <ac:picMk id="12" creationId="{AD21DD79-E7B0-D475-27A4-C74BAF42281D}"/>
          </ac:picMkLst>
        </pc:picChg>
      </pc:sldChg>
      <pc:sldChg chg="addSp delSp modSp add mod modNotesTx">
        <pc:chgData name="Mohannad Elhamod" userId="51b5e356-4b7f-4de6-9c43-27b5e4bfa86f" providerId="ADAL" clId="{9FA90F50-A565-4A62-864F-6821FEB026EB}" dt="2023-09-11T16:47:49.226" v="16242" actId="20577"/>
        <pc:sldMkLst>
          <pc:docMk/>
          <pc:sldMk cId="3651884839" sldId="334"/>
        </pc:sldMkLst>
        <pc:spChg chg="mod">
          <ac:chgData name="Mohannad Elhamod" userId="51b5e356-4b7f-4de6-9c43-27b5e4bfa86f" providerId="ADAL" clId="{9FA90F50-A565-4A62-864F-6821FEB026EB}" dt="2023-09-09T20:40:12.949" v="5110"/>
          <ac:spMkLst>
            <pc:docMk/>
            <pc:sldMk cId="3651884839" sldId="334"/>
            <ac:spMk id="2" creationId="{8A1F9677-A4A0-924E-9C54-8F36F25773B7}"/>
          </ac:spMkLst>
        </pc:spChg>
        <pc:spChg chg="mod">
          <ac:chgData name="Mohannad Elhamod" userId="51b5e356-4b7f-4de6-9c43-27b5e4bfa86f" providerId="ADAL" clId="{9FA90F50-A565-4A62-864F-6821FEB026EB}" dt="2023-09-09T20:51:47.239" v="5634" actId="20577"/>
          <ac:spMkLst>
            <pc:docMk/>
            <pc:sldMk cId="3651884839" sldId="334"/>
            <ac:spMk id="3" creationId="{6D157CCC-A4B3-5146-9ACE-9AF1372E9A0B}"/>
          </ac:spMkLst>
        </pc:spChg>
        <pc:spChg chg="add mod">
          <ac:chgData name="Mohannad Elhamod" userId="51b5e356-4b7f-4de6-9c43-27b5e4bfa86f" providerId="ADAL" clId="{9FA90F50-A565-4A62-864F-6821FEB026EB}" dt="2023-09-09T20:41:44.812" v="5127" actId="1076"/>
          <ac:spMkLst>
            <pc:docMk/>
            <pc:sldMk cId="3651884839" sldId="334"/>
            <ac:spMk id="5" creationId="{8488271F-5FC8-608D-0BBF-F9BE14CFFEA5}"/>
          </ac:spMkLst>
        </pc:spChg>
        <pc:spChg chg="del">
          <ac:chgData name="Mohannad Elhamod" userId="51b5e356-4b7f-4de6-9c43-27b5e4bfa86f" providerId="ADAL" clId="{9FA90F50-A565-4A62-864F-6821FEB026EB}" dt="2023-09-09T20:42:52.144" v="5132" actId="478"/>
          <ac:spMkLst>
            <pc:docMk/>
            <pc:sldMk cId="3651884839" sldId="334"/>
            <ac:spMk id="10" creationId="{4DC29798-6110-3936-721C-D6D50E7012CD}"/>
          </ac:spMkLst>
        </pc:spChg>
        <pc:picChg chg="del">
          <ac:chgData name="Mohannad Elhamod" userId="51b5e356-4b7f-4de6-9c43-27b5e4bfa86f" providerId="ADAL" clId="{9FA90F50-A565-4A62-864F-6821FEB026EB}" dt="2023-09-09T20:40:24.747" v="5111" actId="478"/>
          <ac:picMkLst>
            <pc:docMk/>
            <pc:sldMk cId="3651884839" sldId="334"/>
            <ac:picMk id="6" creationId="{0C099CE6-F887-F5A1-8C8D-A14161C24480}"/>
          </ac:picMkLst>
        </pc:picChg>
        <pc:picChg chg="del">
          <ac:chgData name="Mohannad Elhamod" userId="51b5e356-4b7f-4de6-9c43-27b5e4bfa86f" providerId="ADAL" clId="{9FA90F50-A565-4A62-864F-6821FEB026EB}" dt="2023-09-09T20:40:24.747" v="5111" actId="478"/>
          <ac:picMkLst>
            <pc:docMk/>
            <pc:sldMk cId="3651884839" sldId="334"/>
            <ac:picMk id="7" creationId="{8E162134-1225-B525-E521-875709A3EB56}"/>
          </ac:picMkLst>
        </pc:picChg>
        <pc:picChg chg="add mod">
          <ac:chgData name="Mohannad Elhamod" userId="51b5e356-4b7f-4de6-9c43-27b5e4bfa86f" providerId="ADAL" clId="{9FA90F50-A565-4A62-864F-6821FEB026EB}" dt="2023-09-09T20:46:09.623" v="5390" actId="14100"/>
          <ac:picMkLst>
            <pc:docMk/>
            <pc:sldMk cId="3651884839" sldId="334"/>
            <ac:picMk id="9" creationId="{D23B876B-9FCD-2FFD-CCFF-0D22B44DE8D9}"/>
          </ac:picMkLst>
        </pc:picChg>
        <pc:picChg chg="add mod">
          <ac:chgData name="Mohannad Elhamod" userId="51b5e356-4b7f-4de6-9c43-27b5e4bfa86f" providerId="ADAL" clId="{9FA90F50-A565-4A62-864F-6821FEB026EB}" dt="2023-09-09T20:41:14.612" v="5115" actId="1076"/>
          <ac:picMkLst>
            <pc:docMk/>
            <pc:sldMk cId="3651884839" sldId="334"/>
            <ac:picMk id="34818" creationId="{304C75A1-B529-0258-C4E5-27146C203DE3}"/>
          </ac:picMkLst>
        </pc:picChg>
      </pc:sldChg>
      <pc:sldChg chg="addSp delSp modSp add mod modNotesTx">
        <pc:chgData name="Mohannad Elhamod" userId="51b5e356-4b7f-4de6-9c43-27b5e4bfa86f" providerId="ADAL" clId="{9FA90F50-A565-4A62-864F-6821FEB026EB}" dt="2023-09-11T16:49:30.419" v="16440" actId="313"/>
        <pc:sldMkLst>
          <pc:docMk/>
          <pc:sldMk cId="808324291" sldId="335"/>
        </pc:sldMkLst>
        <pc:spChg chg="mod">
          <ac:chgData name="Mohannad Elhamod" userId="51b5e356-4b7f-4de6-9c43-27b5e4bfa86f" providerId="ADAL" clId="{9FA90F50-A565-4A62-864F-6821FEB026EB}" dt="2023-09-09T20:47:07.217" v="5421" actId="20577"/>
          <ac:spMkLst>
            <pc:docMk/>
            <pc:sldMk cId="808324291" sldId="335"/>
            <ac:spMk id="2" creationId="{8A1F9677-A4A0-924E-9C54-8F36F25773B7}"/>
          </ac:spMkLst>
        </pc:spChg>
        <pc:spChg chg="mod">
          <ac:chgData name="Mohannad Elhamod" userId="51b5e356-4b7f-4de6-9c43-27b5e4bfa86f" providerId="ADAL" clId="{9FA90F50-A565-4A62-864F-6821FEB026EB}" dt="2023-09-09T20:51:37.270" v="5630" actId="115"/>
          <ac:spMkLst>
            <pc:docMk/>
            <pc:sldMk cId="808324291" sldId="335"/>
            <ac:spMk id="3" creationId="{6D157CCC-A4B3-5146-9ACE-9AF1372E9A0B}"/>
          </ac:spMkLst>
        </pc:spChg>
        <pc:spChg chg="del">
          <ac:chgData name="Mohannad Elhamod" userId="51b5e356-4b7f-4de6-9c43-27b5e4bfa86f" providerId="ADAL" clId="{9FA90F50-A565-4A62-864F-6821FEB026EB}" dt="2023-09-09T20:48:47.866" v="5423" actId="478"/>
          <ac:spMkLst>
            <pc:docMk/>
            <pc:sldMk cId="808324291" sldId="335"/>
            <ac:spMk id="5" creationId="{8488271F-5FC8-608D-0BBF-F9BE14CFFEA5}"/>
          </ac:spMkLst>
        </pc:spChg>
        <pc:spChg chg="add mod">
          <ac:chgData name="Mohannad Elhamod" userId="51b5e356-4b7f-4de6-9c43-27b5e4bfa86f" providerId="ADAL" clId="{9FA90F50-A565-4A62-864F-6821FEB026EB}" dt="2023-09-09T21:03:43.428" v="6578" actId="1035"/>
          <ac:spMkLst>
            <pc:docMk/>
            <pc:sldMk cId="808324291" sldId="335"/>
            <ac:spMk id="6" creationId="{C35F4B24-630A-0FFE-7805-D44795345980}"/>
          </ac:spMkLst>
        </pc:spChg>
        <pc:picChg chg="del">
          <ac:chgData name="Mohannad Elhamod" userId="51b5e356-4b7f-4de6-9c43-27b5e4bfa86f" providerId="ADAL" clId="{9FA90F50-A565-4A62-864F-6821FEB026EB}" dt="2023-09-09T20:49:03.519" v="5429" actId="478"/>
          <ac:picMkLst>
            <pc:docMk/>
            <pc:sldMk cId="808324291" sldId="335"/>
            <ac:picMk id="9" creationId="{D23B876B-9FCD-2FFD-CCFF-0D22B44DE8D9}"/>
          </ac:picMkLst>
        </pc:picChg>
        <pc:picChg chg="del">
          <ac:chgData name="Mohannad Elhamod" userId="51b5e356-4b7f-4de6-9c43-27b5e4bfa86f" providerId="ADAL" clId="{9FA90F50-A565-4A62-864F-6821FEB026EB}" dt="2023-09-09T20:48:45.455" v="5422" actId="478"/>
          <ac:picMkLst>
            <pc:docMk/>
            <pc:sldMk cId="808324291" sldId="335"/>
            <ac:picMk id="34818" creationId="{304C75A1-B529-0258-C4E5-27146C203DE3}"/>
          </ac:picMkLst>
        </pc:picChg>
        <pc:picChg chg="add mod">
          <ac:chgData name="Mohannad Elhamod" userId="51b5e356-4b7f-4de6-9c43-27b5e4bfa86f" providerId="ADAL" clId="{9FA90F50-A565-4A62-864F-6821FEB026EB}" dt="2023-09-09T20:48:58.685" v="5428" actId="1076"/>
          <ac:picMkLst>
            <pc:docMk/>
            <pc:sldMk cId="808324291" sldId="335"/>
            <ac:picMk id="40962" creationId="{CAF7A674-DC64-BAB9-1187-31B5C6750720}"/>
          </ac:picMkLst>
        </pc:picChg>
      </pc:sldChg>
      <pc:sldChg chg="addSp delSp modSp add mod modNotesTx">
        <pc:chgData name="Mohannad Elhamod" userId="51b5e356-4b7f-4de6-9c43-27b5e4bfa86f" providerId="ADAL" clId="{9FA90F50-A565-4A62-864F-6821FEB026EB}" dt="2023-09-11T17:32:41.651" v="17519" actId="20577"/>
        <pc:sldMkLst>
          <pc:docMk/>
          <pc:sldMk cId="2957872056" sldId="336"/>
        </pc:sldMkLst>
        <pc:spChg chg="mod">
          <ac:chgData name="Mohannad Elhamod" userId="51b5e356-4b7f-4de6-9c43-27b5e4bfa86f" providerId="ADAL" clId="{9FA90F50-A565-4A62-864F-6821FEB026EB}" dt="2023-09-09T20:54:35.785" v="5791" actId="20577"/>
          <ac:spMkLst>
            <pc:docMk/>
            <pc:sldMk cId="2957872056" sldId="336"/>
            <ac:spMk id="2" creationId="{8A1F9677-A4A0-924E-9C54-8F36F25773B7}"/>
          </ac:spMkLst>
        </pc:spChg>
        <pc:spChg chg="mod">
          <ac:chgData name="Mohannad Elhamod" userId="51b5e356-4b7f-4de6-9c43-27b5e4bfa86f" providerId="ADAL" clId="{9FA90F50-A565-4A62-864F-6821FEB026EB}" dt="2023-09-11T16:49:51.001" v="16447" actId="20577"/>
          <ac:spMkLst>
            <pc:docMk/>
            <pc:sldMk cId="2957872056" sldId="336"/>
            <ac:spMk id="3" creationId="{6D157CCC-A4B3-5146-9ACE-9AF1372E9A0B}"/>
          </ac:spMkLst>
        </pc:spChg>
        <pc:picChg chg="del">
          <ac:chgData name="Mohannad Elhamod" userId="51b5e356-4b7f-4de6-9c43-27b5e4bfa86f" providerId="ADAL" clId="{9FA90F50-A565-4A62-864F-6821FEB026EB}" dt="2023-09-09T20:52:30.202" v="5637" actId="478"/>
          <ac:picMkLst>
            <pc:docMk/>
            <pc:sldMk cId="2957872056" sldId="336"/>
            <ac:picMk id="40962" creationId="{CAF7A674-DC64-BAB9-1187-31B5C6750720}"/>
          </ac:picMkLst>
        </pc:picChg>
        <pc:picChg chg="add mod">
          <ac:chgData name="Mohannad Elhamod" userId="51b5e356-4b7f-4de6-9c43-27b5e4bfa86f" providerId="ADAL" clId="{9FA90F50-A565-4A62-864F-6821FEB026EB}" dt="2023-09-09T20:52:37.546" v="5640" actId="1076"/>
          <ac:picMkLst>
            <pc:docMk/>
            <pc:sldMk cId="2957872056" sldId="336"/>
            <ac:picMk id="41986" creationId="{FC2CD535-25E3-C71B-ADC4-0170B3FE2B7A}"/>
          </ac:picMkLst>
        </pc:picChg>
      </pc:sldChg>
      <pc:sldChg chg="addSp delSp modSp add mod modNotesTx">
        <pc:chgData name="Mohannad Elhamod" userId="51b5e356-4b7f-4de6-9c43-27b5e4bfa86f" providerId="ADAL" clId="{9FA90F50-A565-4A62-864F-6821FEB026EB}" dt="2023-09-09T21:04:29.103" v="6713" actId="20577"/>
        <pc:sldMkLst>
          <pc:docMk/>
          <pc:sldMk cId="1525546952" sldId="337"/>
        </pc:sldMkLst>
        <pc:spChg chg="mod">
          <ac:chgData name="Mohannad Elhamod" userId="51b5e356-4b7f-4de6-9c43-27b5e4bfa86f" providerId="ADAL" clId="{9FA90F50-A565-4A62-864F-6821FEB026EB}" dt="2023-09-09T20:59:02.949" v="6465" actId="20577"/>
          <ac:spMkLst>
            <pc:docMk/>
            <pc:sldMk cId="1525546952" sldId="337"/>
            <ac:spMk id="2" creationId="{8A1F9677-A4A0-924E-9C54-8F36F25773B7}"/>
          </ac:spMkLst>
        </pc:spChg>
        <pc:spChg chg="mod">
          <ac:chgData name="Mohannad Elhamod" userId="51b5e356-4b7f-4de6-9c43-27b5e4bfa86f" providerId="ADAL" clId="{9FA90F50-A565-4A62-864F-6821FEB026EB}" dt="2023-09-09T21:04:29.103" v="6713" actId="20577"/>
          <ac:spMkLst>
            <pc:docMk/>
            <pc:sldMk cId="1525546952" sldId="337"/>
            <ac:spMk id="3" creationId="{6D157CCC-A4B3-5146-9ACE-9AF1372E9A0B}"/>
          </ac:spMkLst>
        </pc:spChg>
        <pc:picChg chg="del">
          <ac:chgData name="Mohannad Elhamod" userId="51b5e356-4b7f-4de6-9c43-27b5e4bfa86f" providerId="ADAL" clId="{9FA90F50-A565-4A62-864F-6821FEB026EB}" dt="2023-09-09T20:59:45.890" v="6521" actId="478"/>
          <ac:picMkLst>
            <pc:docMk/>
            <pc:sldMk cId="1525546952" sldId="337"/>
            <ac:picMk id="41986" creationId="{FC2CD535-25E3-C71B-ADC4-0170B3FE2B7A}"/>
          </ac:picMkLst>
        </pc:picChg>
        <pc:picChg chg="add del mod">
          <ac:chgData name="Mohannad Elhamod" userId="51b5e356-4b7f-4de6-9c43-27b5e4bfa86f" providerId="ADAL" clId="{9FA90F50-A565-4A62-864F-6821FEB026EB}" dt="2023-09-09T21:00:13.171" v="6525" actId="478"/>
          <ac:picMkLst>
            <pc:docMk/>
            <pc:sldMk cId="1525546952" sldId="337"/>
            <ac:picMk id="43010" creationId="{83B04CEB-370D-F1FC-199A-269CD8865638}"/>
          </ac:picMkLst>
        </pc:picChg>
        <pc:picChg chg="add del mod">
          <ac:chgData name="Mohannad Elhamod" userId="51b5e356-4b7f-4de6-9c43-27b5e4bfa86f" providerId="ADAL" clId="{9FA90F50-A565-4A62-864F-6821FEB026EB}" dt="2023-09-09T21:00:34.403" v="6531" actId="478"/>
          <ac:picMkLst>
            <pc:docMk/>
            <pc:sldMk cId="1525546952" sldId="337"/>
            <ac:picMk id="43012" creationId="{CA84BEEA-0D0B-B47B-FDDA-C1A0A9DB2F55}"/>
          </ac:picMkLst>
        </pc:picChg>
        <pc:picChg chg="add mod">
          <ac:chgData name="Mohannad Elhamod" userId="51b5e356-4b7f-4de6-9c43-27b5e4bfa86f" providerId="ADAL" clId="{9FA90F50-A565-4A62-864F-6821FEB026EB}" dt="2023-09-09T21:01:07.497" v="6536" actId="1076"/>
          <ac:picMkLst>
            <pc:docMk/>
            <pc:sldMk cId="1525546952" sldId="337"/>
            <ac:picMk id="43014" creationId="{0D56A73E-5BBF-2E71-C104-F0BEF94DB72F}"/>
          </ac:picMkLst>
        </pc:picChg>
      </pc:sldChg>
      <pc:sldChg chg="addSp delSp modSp add mod modNotesTx">
        <pc:chgData name="Mohannad Elhamod" userId="51b5e356-4b7f-4de6-9c43-27b5e4bfa86f" providerId="ADAL" clId="{9FA90F50-A565-4A62-864F-6821FEB026EB}" dt="2023-09-11T16:53:09.330" v="17120" actId="20577"/>
        <pc:sldMkLst>
          <pc:docMk/>
          <pc:sldMk cId="1094561981" sldId="338"/>
        </pc:sldMkLst>
        <pc:spChg chg="mod">
          <ac:chgData name="Mohannad Elhamod" userId="51b5e356-4b7f-4de6-9c43-27b5e4bfa86f" providerId="ADAL" clId="{9FA90F50-A565-4A62-864F-6821FEB026EB}" dt="2023-09-09T21:07:23.273" v="6763" actId="20577"/>
          <ac:spMkLst>
            <pc:docMk/>
            <pc:sldMk cId="1094561981" sldId="338"/>
            <ac:spMk id="2" creationId="{8A1F9677-A4A0-924E-9C54-8F36F25773B7}"/>
          </ac:spMkLst>
        </pc:spChg>
        <pc:spChg chg="mod">
          <ac:chgData name="Mohannad Elhamod" userId="51b5e356-4b7f-4de6-9c43-27b5e4bfa86f" providerId="ADAL" clId="{9FA90F50-A565-4A62-864F-6821FEB026EB}" dt="2023-09-09T21:09:38.224" v="6860" actId="20577"/>
          <ac:spMkLst>
            <pc:docMk/>
            <pc:sldMk cId="1094561981" sldId="338"/>
            <ac:spMk id="3" creationId="{6D157CCC-A4B3-5146-9ACE-9AF1372E9A0B}"/>
          </ac:spMkLst>
        </pc:spChg>
        <pc:picChg chg="del">
          <ac:chgData name="Mohannad Elhamod" userId="51b5e356-4b7f-4de6-9c43-27b5e4bfa86f" providerId="ADAL" clId="{9FA90F50-A565-4A62-864F-6821FEB026EB}" dt="2023-09-09T21:06:38.675" v="6742" actId="478"/>
          <ac:picMkLst>
            <pc:docMk/>
            <pc:sldMk cId="1094561981" sldId="338"/>
            <ac:picMk id="43014" creationId="{0D56A73E-5BBF-2E71-C104-F0BEF94DB72F}"/>
          </ac:picMkLst>
        </pc:picChg>
        <pc:picChg chg="add mod">
          <ac:chgData name="Mohannad Elhamod" userId="51b5e356-4b7f-4de6-9c43-27b5e4bfa86f" providerId="ADAL" clId="{9FA90F50-A565-4A62-864F-6821FEB026EB}" dt="2023-09-09T21:06:54.019" v="6748" actId="1076"/>
          <ac:picMkLst>
            <pc:docMk/>
            <pc:sldMk cId="1094561981" sldId="338"/>
            <ac:picMk id="44034" creationId="{D953D1C7-AFE8-5BD2-DFCC-F656BE2091A5}"/>
          </ac:picMkLst>
        </pc:picChg>
      </pc:sldChg>
      <pc:sldChg chg="modSp add mod modNotesTx">
        <pc:chgData name="Mohannad Elhamod" userId="51b5e356-4b7f-4de6-9c43-27b5e4bfa86f" providerId="ADAL" clId="{9FA90F50-A565-4A62-864F-6821FEB026EB}" dt="2023-09-11T16:02:16.513" v="13494" actId="20577"/>
        <pc:sldMkLst>
          <pc:docMk/>
          <pc:sldMk cId="384617540" sldId="339"/>
        </pc:sldMkLst>
        <pc:spChg chg="mod">
          <ac:chgData name="Mohannad Elhamod" userId="51b5e356-4b7f-4de6-9c43-27b5e4bfa86f" providerId="ADAL" clId="{9FA90F50-A565-4A62-864F-6821FEB026EB}" dt="2023-09-09T21:13:42.917" v="7147" actId="20577"/>
          <ac:spMkLst>
            <pc:docMk/>
            <pc:sldMk cId="384617540" sldId="339"/>
            <ac:spMk id="2" creationId="{8A1F9677-A4A0-924E-9C54-8F36F25773B7}"/>
          </ac:spMkLst>
        </pc:spChg>
        <pc:spChg chg="mod">
          <ac:chgData name="Mohannad Elhamod" userId="51b5e356-4b7f-4de6-9c43-27b5e4bfa86f" providerId="ADAL" clId="{9FA90F50-A565-4A62-864F-6821FEB026EB}" dt="2023-09-09T21:17:15.742" v="7167" actId="20577"/>
          <ac:spMkLst>
            <pc:docMk/>
            <pc:sldMk cId="384617540" sldId="339"/>
            <ac:spMk id="8" creationId="{F4D2D4F0-9BCE-D1EA-0502-BC9D9519547D}"/>
          </ac:spMkLst>
        </pc:spChg>
      </pc:sldChg>
      <pc:sldChg chg="modSp add mod modNotesTx">
        <pc:chgData name="Mohannad Elhamod" userId="51b5e356-4b7f-4de6-9c43-27b5e4bfa86f" providerId="ADAL" clId="{9FA90F50-A565-4A62-864F-6821FEB026EB}" dt="2023-09-09T21:20:54.636" v="7244" actId="20577"/>
        <pc:sldMkLst>
          <pc:docMk/>
          <pc:sldMk cId="220944681" sldId="340"/>
        </pc:sldMkLst>
        <pc:spChg chg="mod">
          <ac:chgData name="Mohannad Elhamod" userId="51b5e356-4b7f-4de6-9c43-27b5e4bfa86f" providerId="ADAL" clId="{9FA90F50-A565-4A62-864F-6821FEB026EB}" dt="2023-09-09T21:19:14.303" v="7193" actId="20577"/>
          <ac:spMkLst>
            <pc:docMk/>
            <pc:sldMk cId="220944681" sldId="340"/>
            <ac:spMk id="2" creationId="{8A1F9677-A4A0-924E-9C54-8F36F25773B7}"/>
          </ac:spMkLst>
        </pc:spChg>
        <pc:spChg chg="mod">
          <ac:chgData name="Mohannad Elhamod" userId="51b5e356-4b7f-4de6-9c43-27b5e4bfa86f" providerId="ADAL" clId="{9FA90F50-A565-4A62-864F-6821FEB026EB}" dt="2023-09-09T21:20:54.636" v="7244" actId="20577"/>
          <ac:spMkLst>
            <pc:docMk/>
            <pc:sldMk cId="220944681" sldId="340"/>
            <ac:spMk id="8" creationId="{F4D2D4F0-9BCE-D1EA-0502-BC9D9519547D}"/>
          </ac:spMkLst>
        </pc:spChg>
      </pc:sldChg>
      <pc:sldChg chg="addSp modSp add mod modNotesTx">
        <pc:chgData name="Mohannad Elhamod" userId="51b5e356-4b7f-4de6-9c43-27b5e4bfa86f" providerId="ADAL" clId="{9FA90F50-A565-4A62-864F-6821FEB026EB}" dt="2023-09-09T21:38:50.807" v="8210" actId="20577"/>
        <pc:sldMkLst>
          <pc:docMk/>
          <pc:sldMk cId="3740799753" sldId="341"/>
        </pc:sldMkLst>
        <pc:spChg chg="mod">
          <ac:chgData name="Mohannad Elhamod" userId="51b5e356-4b7f-4de6-9c43-27b5e4bfa86f" providerId="ADAL" clId="{9FA90F50-A565-4A62-864F-6821FEB026EB}" dt="2023-09-09T21:21:37.184" v="7325" actId="20577"/>
          <ac:spMkLst>
            <pc:docMk/>
            <pc:sldMk cId="3740799753" sldId="341"/>
            <ac:spMk id="2" creationId="{8A1F9677-A4A0-924E-9C54-8F36F25773B7}"/>
          </ac:spMkLst>
        </pc:spChg>
        <pc:spChg chg="mod">
          <ac:chgData name="Mohannad Elhamod" userId="51b5e356-4b7f-4de6-9c43-27b5e4bfa86f" providerId="ADAL" clId="{9FA90F50-A565-4A62-864F-6821FEB026EB}" dt="2023-09-09T21:38:50.807" v="8210" actId="20577"/>
          <ac:spMkLst>
            <pc:docMk/>
            <pc:sldMk cId="3740799753" sldId="341"/>
            <ac:spMk id="8" creationId="{F4D2D4F0-9BCE-D1EA-0502-BC9D9519547D}"/>
          </ac:spMkLst>
        </pc:spChg>
        <pc:picChg chg="add mod">
          <ac:chgData name="Mohannad Elhamod" userId="51b5e356-4b7f-4de6-9c43-27b5e4bfa86f" providerId="ADAL" clId="{9FA90F50-A565-4A62-864F-6821FEB026EB}" dt="2023-09-09T21:31:33.843" v="7837" actId="1076"/>
          <ac:picMkLst>
            <pc:docMk/>
            <pc:sldMk cId="3740799753" sldId="341"/>
            <ac:picMk id="45058" creationId="{F3D61E5E-17CC-5C24-1A8F-5C240FC1E4CF}"/>
          </ac:picMkLst>
        </pc:picChg>
      </pc:sldChg>
      <pc:sldChg chg="addSp delSp modSp add mod ord modNotesTx">
        <pc:chgData name="Mohannad Elhamod" userId="51b5e356-4b7f-4de6-9c43-27b5e4bfa86f" providerId="ADAL" clId="{9FA90F50-A565-4A62-864F-6821FEB026EB}" dt="2023-09-11T17:46:57.883" v="17885" actId="20577"/>
        <pc:sldMkLst>
          <pc:docMk/>
          <pc:sldMk cId="466311612" sldId="342"/>
        </pc:sldMkLst>
        <pc:spChg chg="mod">
          <ac:chgData name="Mohannad Elhamod" userId="51b5e356-4b7f-4de6-9c43-27b5e4bfa86f" providerId="ADAL" clId="{9FA90F50-A565-4A62-864F-6821FEB026EB}" dt="2023-09-09T21:41:18.364" v="8269" actId="20577"/>
          <ac:spMkLst>
            <pc:docMk/>
            <pc:sldMk cId="466311612" sldId="342"/>
            <ac:spMk id="2" creationId="{8A1F9677-A4A0-924E-9C54-8F36F25773B7}"/>
          </ac:spMkLst>
        </pc:spChg>
        <pc:spChg chg="add mod">
          <ac:chgData name="Mohannad Elhamod" userId="51b5e356-4b7f-4de6-9c43-27b5e4bfa86f" providerId="ADAL" clId="{9FA90F50-A565-4A62-864F-6821FEB026EB}" dt="2023-09-09T23:17:31.827" v="11592" actId="20577"/>
          <ac:spMkLst>
            <pc:docMk/>
            <pc:sldMk cId="466311612" sldId="342"/>
            <ac:spMk id="5" creationId="{0DC52521-D27E-65A6-FC27-9BBFFB34A799}"/>
          </ac:spMkLst>
        </pc:spChg>
        <pc:spChg chg="del">
          <ac:chgData name="Mohannad Elhamod" userId="51b5e356-4b7f-4de6-9c43-27b5e4bfa86f" providerId="ADAL" clId="{9FA90F50-A565-4A62-864F-6821FEB026EB}" dt="2023-09-09T21:41:25.468" v="8270" actId="478"/>
          <ac:spMkLst>
            <pc:docMk/>
            <pc:sldMk cId="466311612" sldId="342"/>
            <ac:spMk id="8" creationId="{F4D2D4F0-9BCE-D1EA-0502-BC9D9519547D}"/>
          </ac:spMkLst>
        </pc:spChg>
        <pc:picChg chg="del">
          <ac:chgData name="Mohannad Elhamod" userId="51b5e356-4b7f-4de6-9c43-27b5e4bfa86f" providerId="ADAL" clId="{9FA90F50-A565-4A62-864F-6821FEB026EB}" dt="2023-09-09T21:42:35.636" v="8326" actId="478"/>
          <ac:picMkLst>
            <pc:docMk/>
            <pc:sldMk cId="466311612" sldId="342"/>
            <ac:picMk id="45058" creationId="{F3D61E5E-17CC-5C24-1A8F-5C240FC1E4CF}"/>
          </ac:picMkLst>
        </pc:picChg>
      </pc:sldChg>
      <pc:sldChg chg="addSp modSp add mod">
        <pc:chgData name="Mohannad Elhamod" userId="51b5e356-4b7f-4de6-9c43-27b5e4bfa86f" providerId="ADAL" clId="{9FA90F50-A565-4A62-864F-6821FEB026EB}" dt="2023-09-18T15:46:04.802" v="18101" actId="20577"/>
        <pc:sldMkLst>
          <pc:docMk/>
          <pc:sldMk cId="2610103662" sldId="343"/>
        </pc:sldMkLst>
        <pc:spChg chg="mod">
          <ac:chgData name="Mohannad Elhamod" userId="51b5e356-4b7f-4de6-9c43-27b5e4bfa86f" providerId="ADAL" clId="{9FA90F50-A565-4A62-864F-6821FEB026EB}" dt="2023-09-09T21:55:21.228" v="9085" actId="20577"/>
          <ac:spMkLst>
            <pc:docMk/>
            <pc:sldMk cId="2610103662" sldId="343"/>
            <ac:spMk id="2" creationId="{8A1F9677-A4A0-924E-9C54-8F36F25773B7}"/>
          </ac:spMkLst>
        </pc:spChg>
        <pc:spChg chg="add mod">
          <ac:chgData name="Mohannad Elhamod" userId="51b5e356-4b7f-4de6-9c43-27b5e4bfa86f" providerId="ADAL" clId="{9FA90F50-A565-4A62-864F-6821FEB026EB}" dt="2023-09-09T21:59:49.723" v="9385" actId="164"/>
          <ac:spMkLst>
            <pc:docMk/>
            <pc:sldMk cId="2610103662" sldId="343"/>
            <ac:spMk id="3" creationId="{083DBDD2-8F41-F804-B746-6D0746DA7F98}"/>
          </ac:spMkLst>
        </pc:spChg>
        <pc:spChg chg="mod">
          <ac:chgData name="Mohannad Elhamod" userId="51b5e356-4b7f-4de6-9c43-27b5e4bfa86f" providerId="ADAL" clId="{9FA90F50-A565-4A62-864F-6821FEB026EB}" dt="2023-09-18T15:46:04.802" v="18101" actId="20577"/>
          <ac:spMkLst>
            <pc:docMk/>
            <pc:sldMk cId="2610103662" sldId="343"/>
            <ac:spMk id="5" creationId="{0DC52521-D27E-65A6-FC27-9BBFFB34A799}"/>
          </ac:spMkLst>
        </pc:spChg>
        <pc:grpChg chg="add mod">
          <ac:chgData name="Mohannad Elhamod" userId="51b5e356-4b7f-4de6-9c43-27b5e4bfa86f" providerId="ADAL" clId="{9FA90F50-A565-4A62-864F-6821FEB026EB}" dt="2023-09-09T21:59:49.723" v="9385" actId="164"/>
          <ac:grpSpMkLst>
            <pc:docMk/>
            <pc:sldMk cId="2610103662" sldId="343"/>
            <ac:grpSpMk id="6" creationId="{3EF4280C-A7C0-4EB4-AF20-9A376205E74B}"/>
          </ac:grpSpMkLst>
        </pc:grpChg>
        <pc:picChg chg="add mod">
          <ac:chgData name="Mohannad Elhamod" userId="51b5e356-4b7f-4de6-9c43-27b5e4bfa86f" providerId="ADAL" clId="{9FA90F50-A565-4A62-864F-6821FEB026EB}" dt="2023-09-09T21:59:49.723" v="9385" actId="164"/>
          <ac:picMkLst>
            <pc:docMk/>
            <pc:sldMk cId="2610103662" sldId="343"/>
            <ac:picMk id="48130" creationId="{9257EED7-EC3A-6B1F-10D2-9033DE00ABAB}"/>
          </ac:picMkLst>
        </pc:picChg>
      </pc:sldChg>
      <pc:sldChg chg="modSp add mod modNotesTx">
        <pc:chgData name="Mohannad Elhamod" userId="51b5e356-4b7f-4de6-9c43-27b5e4bfa86f" providerId="ADAL" clId="{9FA90F50-A565-4A62-864F-6821FEB026EB}" dt="2023-09-18T14:37:35.447" v="17943" actId="20577"/>
        <pc:sldMkLst>
          <pc:docMk/>
          <pc:sldMk cId="3009273212" sldId="344"/>
        </pc:sldMkLst>
        <pc:spChg chg="mod">
          <ac:chgData name="Mohannad Elhamod" userId="51b5e356-4b7f-4de6-9c43-27b5e4bfa86f" providerId="ADAL" clId="{9FA90F50-A565-4A62-864F-6821FEB026EB}" dt="2023-09-18T14:37:35.447" v="17943" actId="20577"/>
          <ac:spMkLst>
            <pc:docMk/>
            <pc:sldMk cId="3009273212" sldId="344"/>
            <ac:spMk id="5" creationId="{0DC52521-D27E-65A6-FC27-9BBFFB34A799}"/>
          </ac:spMkLst>
        </pc:spChg>
      </pc:sldChg>
      <pc:sldChg chg="modSp add mod modShow modNotesTx">
        <pc:chgData name="Mohannad Elhamod" userId="51b5e356-4b7f-4de6-9c43-27b5e4bfa86f" providerId="ADAL" clId="{9FA90F50-A565-4A62-864F-6821FEB026EB}" dt="2023-09-18T14:38:21.105" v="17946" actId="729"/>
        <pc:sldMkLst>
          <pc:docMk/>
          <pc:sldMk cId="2949836421" sldId="345"/>
        </pc:sldMkLst>
        <pc:spChg chg="mod">
          <ac:chgData name="Mohannad Elhamod" userId="51b5e356-4b7f-4de6-9c43-27b5e4bfa86f" providerId="ADAL" clId="{9FA90F50-A565-4A62-864F-6821FEB026EB}" dt="2023-09-18T14:38:17.477" v="17945" actId="20577"/>
          <ac:spMkLst>
            <pc:docMk/>
            <pc:sldMk cId="2949836421" sldId="345"/>
            <ac:spMk id="5" creationId="{0DC52521-D27E-65A6-FC27-9BBFFB34A799}"/>
          </ac:spMkLst>
        </pc:spChg>
      </pc:sldChg>
      <pc:sldChg chg="modSp add mod modNotesTx">
        <pc:chgData name="Mohannad Elhamod" userId="51b5e356-4b7f-4de6-9c43-27b5e4bfa86f" providerId="ADAL" clId="{9FA90F50-A565-4A62-864F-6821FEB026EB}" dt="2023-09-11T17:48:05.255" v="17886" actId="20577"/>
        <pc:sldMkLst>
          <pc:docMk/>
          <pc:sldMk cId="1738002942" sldId="346"/>
        </pc:sldMkLst>
        <pc:spChg chg="mod">
          <ac:chgData name="Mohannad Elhamod" userId="51b5e356-4b7f-4de6-9c43-27b5e4bfa86f" providerId="ADAL" clId="{9FA90F50-A565-4A62-864F-6821FEB026EB}" dt="2023-09-11T17:48:05.255" v="17886" actId="20577"/>
          <ac:spMkLst>
            <pc:docMk/>
            <pc:sldMk cId="1738002942" sldId="346"/>
            <ac:spMk id="5" creationId="{0DC52521-D27E-65A6-FC27-9BBFFB34A799}"/>
          </ac:spMkLst>
        </pc:spChg>
      </pc:sldChg>
      <pc:sldChg chg="delSp modSp add mod">
        <pc:chgData name="Mohannad Elhamod" userId="51b5e356-4b7f-4de6-9c43-27b5e4bfa86f" providerId="ADAL" clId="{9FA90F50-A565-4A62-864F-6821FEB026EB}" dt="2023-09-18T15:46:38.968" v="18115" actId="20577"/>
        <pc:sldMkLst>
          <pc:docMk/>
          <pc:sldMk cId="2990281888" sldId="347"/>
        </pc:sldMkLst>
        <pc:spChg chg="mod">
          <ac:chgData name="Mohannad Elhamod" userId="51b5e356-4b7f-4de6-9c43-27b5e4bfa86f" providerId="ADAL" clId="{9FA90F50-A565-4A62-864F-6821FEB026EB}" dt="2023-09-09T22:42:38.529" v="11304" actId="20577"/>
          <ac:spMkLst>
            <pc:docMk/>
            <pc:sldMk cId="2990281888" sldId="347"/>
            <ac:spMk id="2" creationId="{8A1F9677-A4A0-924E-9C54-8F36F25773B7}"/>
          </ac:spMkLst>
        </pc:spChg>
        <pc:spChg chg="mod">
          <ac:chgData name="Mohannad Elhamod" userId="51b5e356-4b7f-4de6-9c43-27b5e4bfa86f" providerId="ADAL" clId="{9FA90F50-A565-4A62-864F-6821FEB026EB}" dt="2023-09-18T15:46:38.968" v="18115" actId="20577"/>
          <ac:spMkLst>
            <pc:docMk/>
            <pc:sldMk cId="2990281888" sldId="347"/>
            <ac:spMk id="5" creationId="{0DC52521-D27E-65A6-FC27-9BBFFB34A799}"/>
          </ac:spMkLst>
        </pc:spChg>
        <pc:grpChg chg="del">
          <ac:chgData name="Mohannad Elhamod" userId="51b5e356-4b7f-4de6-9c43-27b5e4bfa86f" providerId="ADAL" clId="{9FA90F50-A565-4A62-864F-6821FEB026EB}" dt="2023-09-09T22:44:34.124" v="11562" actId="478"/>
          <ac:grpSpMkLst>
            <pc:docMk/>
            <pc:sldMk cId="2990281888" sldId="347"/>
            <ac:grpSpMk id="6" creationId="{3EF4280C-A7C0-4EB4-AF20-9A376205E74B}"/>
          </ac:grpSpMkLst>
        </pc:grpChg>
      </pc:sldChg>
      <pc:sldChg chg="delSp modSp add mod modNotesTx">
        <pc:chgData name="Mohannad Elhamod" userId="51b5e356-4b7f-4de6-9c43-27b5e4bfa86f" providerId="ADAL" clId="{9FA90F50-A565-4A62-864F-6821FEB026EB}" dt="2023-09-11T18:16:31.933" v="17918" actId="20577"/>
        <pc:sldMkLst>
          <pc:docMk/>
          <pc:sldMk cId="4291647720" sldId="348"/>
        </pc:sldMkLst>
        <pc:spChg chg="mod">
          <ac:chgData name="Mohannad Elhamod" userId="51b5e356-4b7f-4de6-9c43-27b5e4bfa86f" providerId="ADAL" clId="{9FA90F50-A565-4A62-864F-6821FEB026EB}" dt="2023-09-09T23:22:58.152" v="12247" actId="313"/>
          <ac:spMkLst>
            <pc:docMk/>
            <pc:sldMk cId="4291647720" sldId="348"/>
            <ac:spMk id="2" creationId="{8A1F9677-A4A0-924E-9C54-8F36F25773B7}"/>
          </ac:spMkLst>
        </pc:spChg>
        <pc:spChg chg="mod">
          <ac:chgData name="Mohannad Elhamod" userId="51b5e356-4b7f-4de6-9c43-27b5e4bfa86f" providerId="ADAL" clId="{9FA90F50-A565-4A62-864F-6821FEB026EB}" dt="2023-09-11T18:16:31.933" v="17918" actId="20577"/>
          <ac:spMkLst>
            <pc:docMk/>
            <pc:sldMk cId="4291647720" sldId="348"/>
            <ac:spMk id="3" creationId="{ED0388FC-04BD-0ACE-B571-E97AC67BCAF1}"/>
          </ac:spMkLst>
        </pc:spChg>
        <pc:picChg chg="del">
          <ac:chgData name="Mohannad Elhamod" userId="51b5e356-4b7f-4de6-9c43-27b5e4bfa86f" providerId="ADAL" clId="{9FA90F50-A565-4A62-864F-6821FEB026EB}" dt="2023-09-09T23:49:30.581" v="12697" actId="478"/>
          <ac:picMkLst>
            <pc:docMk/>
            <pc:sldMk cId="4291647720" sldId="348"/>
            <ac:picMk id="33794" creationId="{E279FC4B-2660-FD89-13EF-284B1AB52F02}"/>
          </ac:picMkLst>
        </pc:picChg>
        <pc:picChg chg="del">
          <ac:chgData name="Mohannad Elhamod" userId="51b5e356-4b7f-4de6-9c43-27b5e4bfa86f" providerId="ADAL" clId="{9FA90F50-A565-4A62-864F-6821FEB026EB}" dt="2023-09-09T23:49:30.581" v="12697" actId="478"/>
          <ac:picMkLst>
            <pc:docMk/>
            <pc:sldMk cId="4291647720" sldId="348"/>
            <ac:picMk id="33796" creationId="{9B45B8AB-BAE7-9A31-511D-E983895853E8}"/>
          </ac:picMkLst>
        </pc:picChg>
      </pc:sldChg>
      <pc:sldChg chg="modSp add mod modNotesTx">
        <pc:chgData name="Mohannad Elhamod" userId="51b5e356-4b7f-4de6-9c43-27b5e4bfa86f" providerId="ADAL" clId="{9FA90F50-A565-4A62-864F-6821FEB026EB}" dt="2023-09-09T23:31:55.346" v="12648" actId="5793"/>
        <pc:sldMkLst>
          <pc:docMk/>
          <pc:sldMk cId="695023857" sldId="349"/>
        </pc:sldMkLst>
        <pc:spChg chg="mod">
          <ac:chgData name="Mohannad Elhamod" userId="51b5e356-4b7f-4de6-9c43-27b5e4bfa86f" providerId="ADAL" clId="{9FA90F50-A565-4A62-864F-6821FEB026EB}" dt="2023-09-09T23:23:55.693" v="12394" actId="20577"/>
          <ac:spMkLst>
            <pc:docMk/>
            <pc:sldMk cId="695023857" sldId="349"/>
            <ac:spMk id="2" creationId="{8A1F9677-A4A0-924E-9C54-8F36F25773B7}"/>
          </ac:spMkLst>
        </pc:spChg>
        <pc:spChg chg="mod">
          <ac:chgData name="Mohannad Elhamod" userId="51b5e356-4b7f-4de6-9c43-27b5e4bfa86f" providerId="ADAL" clId="{9FA90F50-A565-4A62-864F-6821FEB026EB}" dt="2023-09-09T23:25:30.500" v="12555" actId="20577"/>
          <ac:spMkLst>
            <pc:docMk/>
            <pc:sldMk cId="695023857" sldId="349"/>
            <ac:spMk id="3" creationId="{ED0388FC-04BD-0ACE-B571-E97AC67BCAF1}"/>
          </ac:spMkLst>
        </pc:spChg>
      </pc:sldChg>
      <pc:sldChg chg="addSp delSp modSp add mod ord modNotesTx">
        <pc:chgData name="Mohannad Elhamod" userId="51b5e356-4b7f-4de6-9c43-27b5e4bfa86f" providerId="ADAL" clId="{9FA90F50-A565-4A62-864F-6821FEB026EB}" dt="2023-09-11T16:37:55.153" v="15063" actId="20577"/>
        <pc:sldMkLst>
          <pc:docMk/>
          <pc:sldMk cId="3211718384" sldId="350"/>
        </pc:sldMkLst>
        <pc:spChg chg="add del">
          <ac:chgData name="Mohannad Elhamod" userId="51b5e356-4b7f-4de6-9c43-27b5e4bfa86f" providerId="ADAL" clId="{9FA90F50-A565-4A62-864F-6821FEB026EB}" dt="2023-09-11T13:34:58.533" v="12745"/>
          <ac:spMkLst>
            <pc:docMk/>
            <pc:sldMk cId="3211718384" sldId="350"/>
            <ac:spMk id="3" creationId="{6AE13007-1BFA-940F-0492-7FF44073F6B2}"/>
          </ac:spMkLst>
        </pc:spChg>
        <pc:spChg chg="mod">
          <ac:chgData name="Mohannad Elhamod" userId="51b5e356-4b7f-4de6-9c43-27b5e4bfa86f" providerId="ADAL" clId="{9FA90F50-A565-4A62-864F-6821FEB026EB}" dt="2023-09-11T15:23:55.507" v="13365"/>
          <ac:spMkLst>
            <pc:docMk/>
            <pc:sldMk cId="3211718384" sldId="350"/>
            <ac:spMk id="5" creationId="{E3836FB4-720C-0E41-BD00-5E361110EF12}"/>
          </ac:spMkLst>
        </pc:spChg>
        <pc:spChg chg="add del">
          <ac:chgData name="Mohannad Elhamod" userId="51b5e356-4b7f-4de6-9c43-27b5e4bfa86f" providerId="ADAL" clId="{9FA90F50-A565-4A62-864F-6821FEB026EB}" dt="2023-09-11T13:35:02.434" v="12747"/>
          <ac:spMkLst>
            <pc:docMk/>
            <pc:sldMk cId="3211718384" sldId="350"/>
            <ac:spMk id="6" creationId="{EE0FD631-55A7-A1FE-F4C8-6E64257D14F0}"/>
          </ac:spMkLst>
        </pc:spChg>
        <pc:spChg chg="del">
          <ac:chgData name="Mohannad Elhamod" userId="51b5e356-4b7f-4de6-9c43-27b5e4bfa86f" providerId="ADAL" clId="{9FA90F50-A565-4A62-864F-6821FEB026EB}" dt="2023-09-11T13:32:59.543" v="12739" actId="478"/>
          <ac:spMkLst>
            <pc:docMk/>
            <pc:sldMk cId="3211718384" sldId="350"/>
            <ac:spMk id="9" creationId="{F43D0B2F-6049-6203-D425-AAA50C9508F4}"/>
          </ac:spMkLst>
        </pc:spChg>
        <pc:picChg chg="del">
          <ac:chgData name="Mohannad Elhamod" userId="51b5e356-4b7f-4de6-9c43-27b5e4bfa86f" providerId="ADAL" clId="{9FA90F50-A565-4A62-864F-6821FEB026EB}" dt="2023-09-11T13:32:56.346" v="12738" actId="478"/>
          <ac:picMkLst>
            <pc:docMk/>
            <pc:sldMk cId="3211718384" sldId="350"/>
            <ac:picMk id="8" creationId="{6AFC054F-489B-497C-E94B-AA6AD9F7C655}"/>
          </ac:picMkLst>
        </pc:picChg>
        <pc:picChg chg="add mod">
          <ac:chgData name="Mohannad Elhamod" userId="51b5e356-4b7f-4de6-9c43-27b5e4bfa86f" providerId="ADAL" clId="{9FA90F50-A565-4A62-864F-6821FEB026EB}" dt="2023-09-11T13:35:32.862" v="12750" actId="1076"/>
          <ac:picMkLst>
            <pc:docMk/>
            <pc:sldMk cId="3211718384" sldId="350"/>
            <ac:picMk id="10" creationId="{F3FC464D-DB8C-CA75-7EF4-EA2CCB92A79E}"/>
          </ac:picMkLst>
        </pc:picChg>
        <pc:picChg chg="add mod">
          <ac:chgData name="Mohannad Elhamod" userId="51b5e356-4b7f-4de6-9c43-27b5e4bfa86f" providerId="ADAL" clId="{9FA90F50-A565-4A62-864F-6821FEB026EB}" dt="2023-09-11T13:37:28.215" v="12756" actId="1076"/>
          <ac:picMkLst>
            <pc:docMk/>
            <pc:sldMk cId="3211718384" sldId="350"/>
            <ac:picMk id="12" creationId="{C8C9AE28-8E61-9238-62AB-69547DC2CB13}"/>
          </ac:picMkLst>
        </pc:picChg>
        <pc:picChg chg="add del mod">
          <ac:chgData name="Mohannad Elhamod" userId="51b5e356-4b7f-4de6-9c43-27b5e4bfa86f" providerId="ADAL" clId="{9FA90F50-A565-4A62-864F-6821FEB026EB}" dt="2023-09-11T13:33:48.037" v="12743" actId="478"/>
          <ac:picMkLst>
            <pc:docMk/>
            <pc:sldMk cId="3211718384" sldId="350"/>
            <ac:picMk id="50178" creationId="{359BBAA9-0812-893C-9A08-98E2A10D56FB}"/>
          </ac:picMkLst>
        </pc:picChg>
      </pc:sldChg>
      <pc:sldChg chg="delSp modSp add del mod ord modAnim modNotesTx">
        <pc:chgData name="Mohannad Elhamod" userId="51b5e356-4b7f-4de6-9c43-27b5e4bfa86f" providerId="ADAL" clId="{9FA90F50-A565-4A62-864F-6821FEB026EB}" dt="2023-09-09T23:31:40.348" v="12615" actId="47"/>
        <pc:sldMkLst>
          <pc:docMk/>
          <pc:sldMk cId="3319430062" sldId="350"/>
        </pc:sldMkLst>
        <pc:spChg chg="mod">
          <ac:chgData name="Mohannad Elhamod" userId="51b5e356-4b7f-4de6-9c43-27b5e4bfa86f" providerId="ADAL" clId="{9FA90F50-A565-4A62-864F-6821FEB026EB}" dt="2023-09-09T23:30:53.592" v="12609" actId="20577"/>
          <ac:spMkLst>
            <pc:docMk/>
            <pc:sldMk cId="3319430062" sldId="350"/>
            <ac:spMk id="2" creationId="{FB045C16-3C48-914A-87B5-81D162BE3F85}"/>
          </ac:spMkLst>
        </pc:spChg>
        <pc:spChg chg="del">
          <ac:chgData name="Mohannad Elhamod" userId="51b5e356-4b7f-4de6-9c43-27b5e4bfa86f" providerId="ADAL" clId="{9FA90F50-A565-4A62-864F-6821FEB026EB}" dt="2023-09-09T23:30:57.198" v="12612" actId="478"/>
          <ac:spMkLst>
            <pc:docMk/>
            <pc:sldMk cId="3319430062" sldId="350"/>
            <ac:spMk id="7" creationId="{ECCF07A4-EBFE-9986-A21B-42225E166577}"/>
          </ac:spMkLst>
        </pc:spChg>
        <pc:spChg chg="del">
          <ac:chgData name="Mohannad Elhamod" userId="51b5e356-4b7f-4de6-9c43-27b5e4bfa86f" providerId="ADAL" clId="{9FA90F50-A565-4A62-864F-6821FEB026EB}" dt="2023-09-09T23:30:58.195" v="12613" actId="478"/>
          <ac:spMkLst>
            <pc:docMk/>
            <pc:sldMk cId="3319430062" sldId="350"/>
            <ac:spMk id="11" creationId="{850FB198-F3E3-FFC6-0AC8-5EB8D5AD7D95}"/>
          </ac:spMkLst>
        </pc:spChg>
        <pc:grpChg chg="del">
          <ac:chgData name="Mohannad Elhamod" userId="51b5e356-4b7f-4de6-9c43-27b5e4bfa86f" providerId="ADAL" clId="{9FA90F50-A565-4A62-864F-6821FEB026EB}" dt="2023-09-09T23:30:55.576" v="12610" actId="478"/>
          <ac:grpSpMkLst>
            <pc:docMk/>
            <pc:sldMk cId="3319430062" sldId="350"/>
            <ac:grpSpMk id="13" creationId="{B527422F-68E1-DB7C-AF3E-2D46B84EA510}"/>
          </ac:grpSpMkLst>
        </pc:grpChg>
        <pc:picChg chg="del">
          <ac:chgData name="Mohannad Elhamod" userId="51b5e356-4b7f-4de6-9c43-27b5e4bfa86f" providerId="ADAL" clId="{9FA90F50-A565-4A62-864F-6821FEB026EB}" dt="2023-09-09T23:30:56.141" v="12611" actId="478"/>
          <ac:picMkLst>
            <pc:docMk/>
            <pc:sldMk cId="3319430062" sldId="350"/>
            <ac:picMk id="3" creationId="{13A229E3-0BEF-7A77-D30E-1B59B2AE1A54}"/>
          </ac:picMkLst>
        </pc:picChg>
      </pc:sldChg>
      <pc:sldChg chg="new del">
        <pc:chgData name="Mohannad Elhamod" userId="51b5e356-4b7f-4de6-9c43-27b5e4bfa86f" providerId="ADAL" clId="{9FA90F50-A565-4A62-864F-6821FEB026EB}" dt="2023-09-11T13:46:16.250" v="12780" actId="47"/>
        <pc:sldMkLst>
          <pc:docMk/>
          <pc:sldMk cId="1039661144" sldId="351"/>
        </pc:sldMkLst>
      </pc:sldChg>
      <pc:sldMasterChg chg="del delSldLayout">
        <pc:chgData name="Mohannad Elhamod" userId="51b5e356-4b7f-4de6-9c43-27b5e4bfa86f" providerId="ADAL" clId="{9FA90F50-A565-4A62-864F-6821FEB026EB}" dt="2023-09-09T23:26:24.697" v="12560" actId="47"/>
        <pc:sldMasterMkLst>
          <pc:docMk/>
          <pc:sldMasterMk cId="2460954070" sldId="2147483660"/>
        </pc:sldMasterMkLst>
        <pc:sldLayoutChg chg="del">
          <pc:chgData name="Mohannad Elhamod" userId="51b5e356-4b7f-4de6-9c43-27b5e4bfa86f" providerId="ADAL" clId="{9FA90F50-A565-4A62-864F-6821FEB026EB}" dt="2023-09-09T23:26:24.697" v="12560" actId="47"/>
          <pc:sldLayoutMkLst>
            <pc:docMk/>
            <pc:sldMasterMk cId="2460954070" sldId="2147483660"/>
            <pc:sldLayoutMk cId="2385387890" sldId="2147483661"/>
          </pc:sldLayoutMkLst>
        </pc:sldLayoutChg>
        <pc:sldLayoutChg chg="del">
          <pc:chgData name="Mohannad Elhamod" userId="51b5e356-4b7f-4de6-9c43-27b5e4bfa86f" providerId="ADAL" clId="{9FA90F50-A565-4A62-864F-6821FEB026EB}" dt="2023-09-09T23:26:24.697" v="12560" actId="47"/>
          <pc:sldLayoutMkLst>
            <pc:docMk/>
            <pc:sldMasterMk cId="2460954070" sldId="2147483660"/>
            <pc:sldLayoutMk cId="949138452" sldId="2147483662"/>
          </pc:sldLayoutMkLst>
        </pc:sldLayoutChg>
        <pc:sldLayoutChg chg="del">
          <pc:chgData name="Mohannad Elhamod" userId="51b5e356-4b7f-4de6-9c43-27b5e4bfa86f" providerId="ADAL" clId="{9FA90F50-A565-4A62-864F-6821FEB026EB}" dt="2023-09-09T23:26:24.697" v="12560" actId="47"/>
          <pc:sldLayoutMkLst>
            <pc:docMk/>
            <pc:sldMasterMk cId="2460954070" sldId="2147483660"/>
            <pc:sldLayoutMk cId="2591524520" sldId="2147483663"/>
          </pc:sldLayoutMkLst>
        </pc:sldLayoutChg>
        <pc:sldLayoutChg chg="del">
          <pc:chgData name="Mohannad Elhamod" userId="51b5e356-4b7f-4de6-9c43-27b5e4bfa86f" providerId="ADAL" clId="{9FA90F50-A565-4A62-864F-6821FEB026EB}" dt="2023-09-09T23:26:24.697" v="12560" actId="47"/>
          <pc:sldLayoutMkLst>
            <pc:docMk/>
            <pc:sldMasterMk cId="2460954070" sldId="2147483660"/>
            <pc:sldLayoutMk cId="1203092039" sldId="2147483664"/>
          </pc:sldLayoutMkLst>
        </pc:sldLayoutChg>
        <pc:sldLayoutChg chg="del">
          <pc:chgData name="Mohannad Elhamod" userId="51b5e356-4b7f-4de6-9c43-27b5e4bfa86f" providerId="ADAL" clId="{9FA90F50-A565-4A62-864F-6821FEB026EB}" dt="2023-09-09T23:26:24.697" v="12560" actId="47"/>
          <pc:sldLayoutMkLst>
            <pc:docMk/>
            <pc:sldMasterMk cId="2460954070" sldId="2147483660"/>
            <pc:sldLayoutMk cId="3733172339" sldId="2147483665"/>
          </pc:sldLayoutMkLst>
        </pc:sldLayoutChg>
        <pc:sldLayoutChg chg="del">
          <pc:chgData name="Mohannad Elhamod" userId="51b5e356-4b7f-4de6-9c43-27b5e4bfa86f" providerId="ADAL" clId="{9FA90F50-A565-4A62-864F-6821FEB026EB}" dt="2023-09-09T23:26:24.697" v="12560" actId="47"/>
          <pc:sldLayoutMkLst>
            <pc:docMk/>
            <pc:sldMasterMk cId="2460954070" sldId="2147483660"/>
            <pc:sldLayoutMk cId="3210312558" sldId="2147483666"/>
          </pc:sldLayoutMkLst>
        </pc:sldLayoutChg>
        <pc:sldLayoutChg chg="del">
          <pc:chgData name="Mohannad Elhamod" userId="51b5e356-4b7f-4de6-9c43-27b5e4bfa86f" providerId="ADAL" clId="{9FA90F50-A565-4A62-864F-6821FEB026EB}" dt="2023-09-09T23:26:24.697" v="12560" actId="47"/>
          <pc:sldLayoutMkLst>
            <pc:docMk/>
            <pc:sldMasterMk cId="2460954070" sldId="2147483660"/>
            <pc:sldLayoutMk cId="3146388984" sldId="2147483667"/>
          </pc:sldLayoutMkLst>
        </pc:sldLayoutChg>
        <pc:sldLayoutChg chg="del">
          <pc:chgData name="Mohannad Elhamod" userId="51b5e356-4b7f-4de6-9c43-27b5e4bfa86f" providerId="ADAL" clId="{9FA90F50-A565-4A62-864F-6821FEB026EB}" dt="2023-09-09T23:26:24.697" v="12560" actId="47"/>
          <pc:sldLayoutMkLst>
            <pc:docMk/>
            <pc:sldMasterMk cId="2460954070" sldId="2147483660"/>
            <pc:sldLayoutMk cId="3171841454" sldId="2147483668"/>
          </pc:sldLayoutMkLst>
        </pc:sldLayoutChg>
        <pc:sldLayoutChg chg="del">
          <pc:chgData name="Mohannad Elhamod" userId="51b5e356-4b7f-4de6-9c43-27b5e4bfa86f" providerId="ADAL" clId="{9FA90F50-A565-4A62-864F-6821FEB026EB}" dt="2023-09-09T23:26:24.697" v="12560" actId="47"/>
          <pc:sldLayoutMkLst>
            <pc:docMk/>
            <pc:sldMasterMk cId="2460954070" sldId="2147483660"/>
            <pc:sldLayoutMk cId="1718958274" sldId="2147483669"/>
          </pc:sldLayoutMkLst>
        </pc:sldLayoutChg>
        <pc:sldLayoutChg chg="del">
          <pc:chgData name="Mohannad Elhamod" userId="51b5e356-4b7f-4de6-9c43-27b5e4bfa86f" providerId="ADAL" clId="{9FA90F50-A565-4A62-864F-6821FEB026EB}" dt="2023-09-09T23:26:24.697" v="12560" actId="47"/>
          <pc:sldLayoutMkLst>
            <pc:docMk/>
            <pc:sldMasterMk cId="2460954070" sldId="2147483660"/>
            <pc:sldLayoutMk cId="2202905451" sldId="2147483670"/>
          </pc:sldLayoutMkLst>
        </pc:sldLayoutChg>
        <pc:sldLayoutChg chg="del">
          <pc:chgData name="Mohannad Elhamod" userId="51b5e356-4b7f-4de6-9c43-27b5e4bfa86f" providerId="ADAL" clId="{9FA90F50-A565-4A62-864F-6821FEB026EB}" dt="2023-09-09T23:26:24.697" v="12560" actId="47"/>
          <pc:sldLayoutMkLst>
            <pc:docMk/>
            <pc:sldMasterMk cId="2460954070" sldId="2147483660"/>
            <pc:sldLayoutMk cId="3479445657" sldId="2147483671"/>
          </pc:sldLayoutMkLst>
        </pc:sldLayoutChg>
      </pc:sldMasterChg>
    </pc:docChg>
  </pc:docChgLst>
  <pc:docChgLst>
    <pc:chgData name="Elhamod, Mohannad" userId="S::elhamod@bu.edu::51b5e356-4b7f-4de6-9c43-27b5e4bfa86f" providerId="AD" clId="Web-{0C6CFB49-0191-0EB8-9A4C-4965D365159A}"/>
    <pc:docChg chg="addSld delSld modSld sldOrd">
      <pc:chgData name="Elhamod, Mohannad" userId="S::elhamod@bu.edu::51b5e356-4b7f-4de6-9c43-27b5e4bfa86f" providerId="AD" clId="Web-{0C6CFB49-0191-0EB8-9A4C-4965D365159A}" dt="2023-09-08T22:53:30.288" v="515" actId="20577"/>
      <pc:docMkLst>
        <pc:docMk/>
      </pc:docMkLst>
      <pc:sldChg chg="modSp">
        <pc:chgData name="Elhamod, Mohannad" userId="S::elhamod@bu.edu::51b5e356-4b7f-4de6-9c43-27b5e4bfa86f" providerId="AD" clId="Web-{0C6CFB49-0191-0EB8-9A4C-4965D365159A}" dt="2023-09-08T22:05:59.649" v="57" actId="20577"/>
        <pc:sldMkLst>
          <pc:docMk/>
          <pc:sldMk cId="109857222" sldId="256"/>
        </pc:sldMkLst>
        <pc:spChg chg="mod">
          <ac:chgData name="Elhamod, Mohannad" userId="S::elhamod@bu.edu::51b5e356-4b7f-4de6-9c43-27b5e4bfa86f" providerId="AD" clId="Web-{0C6CFB49-0191-0EB8-9A4C-4965D365159A}" dt="2023-09-08T22:05:59.649" v="57" actId="20577"/>
          <ac:spMkLst>
            <pc:docMk/>
            <pc:sldMk cId="109857222" sldId="256"/>
            <ac:spMk id="2" creationId="{00000000-0000-0000-0000-000000000000}"/>
          </ac:spMkLst>
        </pc:spChg>
        <pc:spChg chg="mod">
          <ac:chgData name="Elhamod, Mohannad" userId="S::elhamod@bu.edu::51b5e356-4b7f-4de6-9c43-27b5e4bfa86f" providerId="AD" clId="Web-{0C6CFB49-0191-0EB8-9A4C-4965D365159A}" dt="2023-09-08T22:02:22.987" v="14" actId="20577"/>
          <ac:spMkLst>
            <pc:docMk/>
            <pc:sldMk cId="109857222" sldId="256"/>
            <ac:spMk id="3" creationId="{00000000-0000-0000-0000-000000000000}"/>
          </ac:spMkLst>
        </pc:spChg>
      </pc:sldChg>
      <pc:sldChg chg="modSp new">
        <pc:chgData name="Elhamod, Mohannad" userId="S::elhamod@bu.edu::51b5e356-4b7f-4de6-9c43-27b5e4bfa86f" providerId="AD" clId="Web-{0C6CFB49-0191-0EB8-9A4C-4965D365159A}" dt="2023-09-08T22:53:30.288" v="515" actId="20577"/>
        <pc:sldMkLst>
          <pc:docMk/>
          <pc:sldMk cId="615044387" sldId="257"/>
        </pc:sldMkLst>
        <pc:spChg chg="mod">
          <ac:chgData name="Elhamod, Mohannad" userId="S::elhamod@bu.edu::51b5e356-4b7f-4de6-9c43-27b5e4bfa86f" providerId="AD" clId="Web-{0C6CFB49-0191-0EB8-9A4C-4965D365159A}" dt="2023-09-08T22:37:31.863" v="339" actId="20577"/>
          <ac:spMkLst>
            <pc:docMk/>
            <pc:sldMk cId="615044387" sldId="257"/>
            <ac:spMk id="2" creationId="{8E826D73-6F96-6E9D-BFCB-362A4BC2E802}"/>
          </ac:spMkLst>
        </pc:spChg>
        <pc:spChg chg="mod">
          <ac:chgData name="Elhamod, Mohannad" userId="S::elhamod@bu.edu::51b5e356-4b7f-4de6-9c43-27b5e4bfa86f" providerId="AD" clId="Web-{0C6CFB49-0191-0EB8-9A4C-4965D365159A}" dt="2023-09-08T22:53:30.288" v="515" actId="20577"/>
          <ac:spMkLst>
            <pc:docMk/>
            <pc:sldMk cId="615044387" sldId="257"/>
            <ac:spMk id="3" creationId="{E24583A3-912A-AFD7-644E-D8F85327AE88}"/>
          </ac:spMkLst>
        </pc:spChg>
      </pc:sldChg>
      <pc:sldChg chg="modSp new">
        <pc:chgData name="Elhamod, Mohannad" userId="S::elhamod@bu.edu::51b5e356-4b7f-4de6-9c43-27b5e4bfa86f" providerId="AD" clId="Web-{0C6CFB49-0191-0EB8-9A4C-4965D365159A}" dt="2023-09-08T22:03:56.880" v="30" actId="20577"/>
        <pc:sldMkLst>
          <pc:docMk/>
          <pc:sldMk cId="329427814" sldId="258"/>
        </pc:sldMkLst>
        <pc:spChg chg="mod">
          <ac:chgData name="Elhamod, Mohannad" userId="S::elhamod@bu.edu::51b5e356-4b7f-4de6-9c43-27b5e4bfa86f" providerId="AD" clId="Web-{0C6CFB49-0191-0EB8-9A4C-4965D365159A}" dt="2023-09-08T22:03:56.880" v="30" actId="20577"/>
          <ac:spMkLst>
            <pc:docMk/>
            <pc:sldMk cId="329427814" sldId="258"/>
            <ac:spMk id="2" creationId="{74109AA2-6AC3-7F91-E66D-A7112D21DB3F}"/>
          </ac:spMkLst>
        </pc:spChg>
      </pc:sldChg>
      <pc:sldChg chg="modSp new">
        <pc:chgData name="Elhamod, Mohannad" userId="S::elhamod@bu.edu::51b5e356-4b7f-4de6-9c43-27b5e4bfa86f" providerId="AD" clId="Web-{0C6CFB49-0191-0EB8-9A4C-4965D365159A}" dt="2023-09-08T22:34:05.384" v="210" actId="20577"/>
        <pc:sldMkLst>
          <pc:docMk/>
          <pc:sldMk cId="3793607838" sldId="259"/>
        </pc:sldMkLst>
        <pc:spChg chg="mod">
          <ac:chgData name="Elhamod, Mohannad" userId="S::elhamod@bu.edu::51b5e356-4b7f-4de6-9c43-27b5e4bfa86f" providerId="AD" clId="Web-{0C6CFB49-0191-0EB8-9A4C-4965D365159A}" dt="2023-09-08T22:05:05.601" v="46" actId="20577"/>
          <ac:spMkLst>
            <pc:docMk/>
            <pc:sldMk cId="3793607838" sldId="259"/>
            <ac:spMk id="2" creationId="{AA42D1BB-DF41-B33D-C3C3-18B8D70DF7EC}"/>
          </ac:spMkLst>
        </pc:spChg>
        <pc:spChg chg="mod">
          <ac:chgData name="Elhamod, Mohannad" userId="S::elhamod@bu.edu::51b5e356-4b7f-4de6-9c43-27b5e4bfa86f" providerId="AD" clId="Web-{0C6CFB49-0191-0EB8-9A4C-4965D365159A}" dt="2023-09-08T22:34:05.384" v="210" actId="20577"/>
          <ac:spMkLst>
            <pc:docMk/>
            <pc:sldMk cId="3793607838" sldId="259"/>
            <ac:spMk id="3" creationId="{42CFA573-70CF-3C28-BB0D-99DD0AA0CE83}"/>
          </ac:spMkLst>
        </pc:spChg>
      </pc:sldChg>
      <pc:sldChg chg="modSp new">
        <pc:chgData name="Elhamod, Mohannad" userId="S::elhamod@bu.edu::51b5e356-4b7f-4de6-9c43-27b5e4bfa86f" providerId="AD" clId="Web-{0C6CFB49-0191-0EB8-9A4C-4965D365159A}" dt="2023-09-08T22:05:52.790" v="54" actId="20577"/>
        <pc:sldMkLst>
          <pc:docMk/>
          <pc:sldMk cId="1577278438" sldId="260"/>
        </pc:sldMkLst>
        <pc:spChg chg="mod">
          <ac:chgData name="Elhamod, Mohannad" userId="S::elhamod@bu.edu::51b5e356-4b7f-4de6-9c43-27b5e4bfa86f" providerId="AD" clId="Web-{0C6CFB49-0191-0EB8-9A4C-4965D365159A}" dt="2023-09-08T22:05:52.790" v="54" actId="20577"/>
          <ac:spMkLst>
            <pc:docMk/>
            <pc:sldMk cId="1577278438" sldId="260"/>
            <ac:spMk id="2" creationId="{00526EA1-A11B-9F93-9921-2069331C089E}"/>
          </ac:spMkLst>
        </pc:spChg>
      </pc:sldChg>
      <pc:sldChg chg="new">
        <pc:chgData name="Elhamod, Mohannad" userId="S::elhamod@bu.edu::51b5e356-4b7f-4de6-9c43-27b5e4bfa86f" providerId="AD" clId="Web-{0C6CFB49-0191-0EB8-9A4C-4965D365159A}" dt="2023-09-08T22:04:28.131" v="33"/>
        <pc:sldMkLst>
          <pc:docMk/>
          <pc:sldMk cId="3176376765" sldId="261"/>
        </pc:sldMkLst>
      </pc:sldChg>
      <pc:sldChg chg="new">
        <pc:chgData name="Elhamod, Mohannad" userId="S::elhamod@bu.edu::51b5e356-4b7f-4de6-9c43-27b5e4bfa86f" providerId="AD" clId="Web-{0C6CFB49-0191-0EB8-9A4C-4965D365159A}" dt="2023-09-08T22:04:30.053" v="34"/>
        <pc:sldMkLst>
          <pc:docMk/>
          <pc:sldMk cId="831590889" sldId="262"/>
        </pc:sldMkLst>
      </pc:sldChg>
      <pc:sldChg chg="modSp new ord">
        <pc:chgData name="Elhamod, Mohannad" userId="S::elhamod@bu.edu::51b5e356-4b7f-4de6-9c43-27b5e4bfa86f" providerId="AD" clId="Web-{0C6CFB49-0191-0EB8-9A4C-4965D365159A}" dt="2023-09-08T22:04:49.225" v="41" actId="20577"/>
        <pc:sldMkLst>
          <pc:docMk/>
          <pc:sldMk cId="804671831" sldId="263"/>
        </pc:sldMkLst>
        <pc:spChg chg="mod">
          <ac:chgData name="Elhamod, Mohannad" userId="S::elhamod@bu.edu::51b5e356-4b7f-4de6-9c43-27b5e4bfa86f" providerId="AD" clId="Web-{0C6CFB49-0191-0EB8-9A4C-4965D365159A}" dt="2023-09-08T22:04:49.225" v="41" actId="20577"/>
          <ac:spMkLst>
            <pc:docMk/>
            <pc:sldMk cId="804671831" sldId="263"/>
            <ac:spMk id="2" creationId="{279B63E3-0D57-D4C4-AABB-69F4BFF46309}"/>
          </ac:spMkLst>
        </pc:spChg>
      </pc:sldChg>
      <pc:sldChg chg="modSp new">
        <pc:chgData name="Elhamod, Mohannad" userId="S::elhamod@bu.edu::51b5e356-4b7f-4de6-9c43-27b5e4bfa86f" providerId="AD" clId="Web-{0C6CFB49-0191-0EB8-9A4C-4965D365159A}" dt="2023-09-08T22:05:16.414" v="51" actId="20577"/>
        <pc:sldMkLst>
          <pc:docMk/>
          <pc:sldMk cId="83320838" sldId="264"/>
        </pc:sldMkLst>
        <pc:spChg chg="mod">
          <ac:chgData name="Elhamod, Mohannad" userId="S::elhamod@bu.edu::51b5e356-4b7f-4de6-9c43-27b5e4bfa86f" providerId="AD" clId="Web-{0C6CFB49-0191-0EB8-9A4C-4965D365159A}" dt="2023-09-08T22:05:16.414" v="51" actId="20577"/>
          <ac:spMkLst>
            <pc:docMk/>
            <pc:sldMk cId="83320838" sldId="264"/>
            <ac:spMk id="2" creationId="{2386FB53-C515-F652-9537-D81C6D4BB695}"/>
          </ac:spMkLst>
        </pc:spChg>
      </pc:sldChg>
      <pc:sldChg chg="modSp new">
        <pc:chgData name="Elhamod, Mohannad" userId="S::elhamod@bu.edu::51b5e356-4b7f-4de6-9c43-27b5e4bfa86f" providerId="AD" clId="Web-{0C6CFB49-0191-0EB8-9A4C-4965D365159A}" dt="2023-09-08T22:06:14.775" v="64" actId="20577"/>
        <pc:sldMkLst>
          <pc:docMk/>
          <pc:sldMk cId="3921552695" sldId="265"/>
        </pc:sldMkLst>
        <pc:spChg chg="mod">
          <ac:chgData name="Elhamod, Mohannad" userId="S::elhamod@bu.edu::51b5e356-4b7f-4de6-9c43-27b5e4bfa86f" providerId="AD" clId="Web-{0C6CFB49-0191-0EB8-9A4C-4965D365159A}" dt="2023-09-08T22:06:14.775" v="64" actId="20577"/>
          <ac:spMkLst>
            <pc:docMk/>
            <pc:sldMk cId="3921552695" sldId="265"/>
            <ac:spMk id="2" creationId="{EC2BD5FB-5AAA-3DB7-1D5F-FC238722747F}"/>
          </ac:spMkLst>
        </pc:spChg>
      </pc:sldChg>
      <pc:sldChg chg="new">
        <pc:chgData name="Elhamod, Mohannad" userId="S::elhamod@bu.edu::51b5e356-4b7f-4de6-9c43-27b5e4bfa86f" providerId="AD" clId="Web-{0C6CFB49-0191-0EB8-9A4C-4965D365159A}" dt="2023-09-08T22:06:18.275" v="65"/>
        <pc:sldMkLst>
          <pc:docMk/>
          <pc:sldMk cId="1692885311" sldId="266"/>
        </pc:sldMkLst>
      </pc:sldChg>
      <pc:sldChg chg="modSp new">
        <pc:chgData name="Elhamod, Mohannad" userId="S::elhamod@bu.edu::51b5e356-4b7f-4de6-9c43-27b5e4bfa86f" providerId="AD" clId="Web-{0C6CFB49-0191-0EB8-9A4C-4965D365159A}" dt="2023-09-08T22:23:20.303" v="102" actId="20577"/>
        <pc:sldMkLst>
          <pc:docMk/>
          <pc:sldMk cId="365832063" sldId="267"/>
        </pc:sldMkLst>
        <pc:spChg chg="mod">
          <ac:chgData name="Elhamod, Mohannad" userId="S::elhamod@bu.edu::51b5e356-4b7f-4de6-9c43-27b5e4bfa86f" providerId="AD" clId="Web-{0C6CFB49-0191-0EB8-9A4C-4965D365159A}" dt="2023-09-08T22:23:20.303" v="102" actId="20577"/>
          <ac:spMkLst>
            <pc:docMk/>
            <pc:sldMk cId="365832063" sldId="267"/>
            <ac:spMk id="2" creationId="{8C3F26EC-8AB1-2B8F-2B4A-A00F4556B0B2}"/>
          </ac:spMkLst>
        </pc:spChg>
      </pc:sldChg>
      <pc:sldChg chg="modSp new">
        <pc:chgData name="Elhamod, Mohannad" userId="S::elhamod@bu.edu::51b5e356-4b7f-4de6-9c43-27b5e4bfa86f" providerId="AD" clId="Web-{0C6CFB49-0191-0EB8-9A4C-4965D365159A}" dt="2023-09-08T22:38:24.836" v="356" actId="20577"/>
        <pc:sldMkLst>
          <pc:docMk/>
          <pc:sldMk cId="1438360540" sldId="268"/>
        </pc:sldMkLst>
        <pc:spChg chg="mod">
          <ac:chgData name="Elhamod, Mohannad" userId="S::elhamod@bu.edu::51b5e356-4b7f-4de6-9c43-27b5e4bfa86f" providerId="AD" clId="Web-{0C6CFB49-0191-0EB8-9A4C-4965D365159A}" dt="2023-09-08T22:22:36.021" v="91" actId="20577"/>
          <ac:spMkLst>
            <pc:docMk/>
            <pc:sldMk cId="1438360540" sldId="268"/>
            <ac:spMk id="2" creationId="{07772A6C-5278-FC3E-E175-EE6D04EF80A8}"/>
          </ac:spMkLst>
        </pc:spChg>
        <pc:spChg chg="mod">
          <ac:chgData name="Elhamod, Mohannad" userId="S::elhamod@bu.edu::51b5e356-4b7f-4de6-9c43-27b5e4bfa86f" providerId="AD" clId="Web-{0C6CFB49-0191-0EB8-9A4C-4965D365159A}" dt="2023-09-08T22:38:24.836" v="356" actId="20577"/>
          <ac:spMkLst>
            <pc:docMk/>
            <pc:sldMk cId="1438360540" sldId="268"/>
            <ac:spMk id="3" creationId="{8435E3E8-2ADA-2B0F-041A-176D71E95002}"/>
          </ac:spMkLst>
        </pc:spChg>
      </pc:sldChg>
      <pc:sldChg chg="modSp new">
        <pc:chgData name="Elhamod, Mohannad" userId="S::elhamod@bu.edu::51b5e356-4b7f-4de6-9c43-27b5e4bfa86f" providerId="AD" clId="Web-{0C6CFB49-0191-0EB8-9A4C-4965D365159A}" dt="2023-09-08T22:22:57.756" v="96" actId="20577"/>
        <pc:sldMkLst>
          <pc:docMk/>
          <pc:sldMk cId="3193390496" sldId="269"/>
        </pc:sldMkLst>
        <pc:spChg chg="mod">
          <ac:chgData name="Elhamod, Mohannad" userId="S::elhamod@bu.edu::51b5e356-4b7f-4de6-9c43-27b5e4bfa86f" providerId="AD" clId="Web-{0C6CFB49-0191-0EB8-9A4C-4965D365159A}" dt="2023-09-08T22:22:57.756" v="96" actId="20577"/>
          <ac:spMkLst>
            <pc:docMk/>
            <pc:sldMk cId="3193390496" sldId="269"/>
            <ac:spMk id="2" creationId="{AB7EEC88-DF36-295D-436B-7C3D1C63B8E3}"/>
          </ac:spMkLst>
        </pc:spChg>
      </pc:sldChg>
      <pc:sldChg chg="modSp new">
        <pc:chgData name="Elhamod, Mohannad" userId="S::elhamod@bu.edu::51b5e356-4b7f-4de6-9c43-27b5e4bfa86f" providerId="AD" clId="Web-{0C6CFB49-0191-0EB8-9A4C-4965D365159A}" dt="2023-09-08T22:23:47.445" v="116" actId="20577"/>
        <pc:sldMkLst>
          <pc:docMk/>
          <pc:sldMk cId="3604137318" sldId="270"/>
        </pc:sldMkLst>
        <pc:spChg chg="mod">
          <ac:chgData name="Elhamod, Mohannad" userId="S::elhamod@bu.edu::51b5e356-4b7f-4de6-9c43-27b5e4bfa86f" providerId="AD" clId="Web-{0C6CFB49-0191-0EB8-9A4C-4965D365159A}" dt="2023-09-08T22:23:47.445" v="116" actId="20577"/>
          <ac:spMkLst>
            <pc:docMk/>
            <pc:sldMk cId="3604137318" sldId="270"/>
            <ac:spMk id="2" creationId="{EC11F305-5D87-32F3-ABF4-DE23AD60182A}"/>
          </ac:spMkLst>
        </pc:spChg>
      </pc:sldChg>
      <pc:sldChg chg="modSp new">
        <pc:chgData name="Elhamod, Mohannad" userId="S::elhamod@bu.edu::51b5e356-4b7f-4de6-9c43-27b5e4bfa86f" providerId="AD" clId="Web-{0C6CFB49-0191-0EB8-9A4C-4965D365159A}" dt="2023-09-08T22:42:22.495" v="500" actId="20577"/>
        <pc:sldMkLst>
          <pc:docMk/>
          <pc:sldMk cId="3592017760" sldId="271"/>
        </pc:sldMkLst>
        <pc:spChg chg="mod">
          <ac:chgData name="Elhamod, Mohannad" userId="S::elhamod@bu.edu::51b5e356-4b7f-4de6-9c43-27b5e4bfa86f" providerId="AD" clId="Web-{0C6CFB49-0191-0EB8-9A4C-4965D365159A}" dt="2023-09-08T22:24:31.883" v="123" actId="20577"/>
          <ac:spMkLst>
            <pc:docMk/>
            <pc:sldMk cId="3592017760" sldId="271"/>
            <ac:spMk id="2" creationId="{7FD0C6BA-EBCB-9D80-6FD7-3EE56EAD40E3}"/>
          </ac:spMkLst>
        </pc:spChg>
        <pc:spChg chg="mod">
          <ac:chgData name="Elhamod, Mohannad" userId="S::elhamod@bu.edu::51b5e356-4b7f-4de6-9c43-27b5e4bfa86f" providerId="AD" clId="Web-{0C6CFB49-0191-0EB8-9A4C-4965D365159A}" dt="2023-09-08T22:42:22.495" v="500" actId="20577"/>
          <ac:spMkLst>
            <pc:docMk/>
            <pc:sldMk cId="3592017760" sldId="271"/>
            <ac:spMk id="3" creationId="{C2EC5B21-EBD7-1D11-F776-D80ACCA05412}"/>
          </ac:spMkLst>
        </pc:spChg>
      </pc:sldChg>
      <pc:sldChg chg="modSp new del">
        <pc:chgData name="Elhamod, Mohannad" userId="S::elhamod@bu.edu::51b5e356-4b7f-4de6-9c43-27b5e4bfa86f" providerId="AD" clId="Web-{0C6CFB49-0191-0EB8-9A4C-4965D365159A}" dt="2023-09-08T22:25:45.917" v="154"/>
        <pc:sldMkLst>
          <pc:docMk/>
          <pc:sldMk cId="1913518410" sldId="272"/>
        </pc:sldMkLst>
        <pc:spChg chg="mod">
          <ac:chgData name="Elhamod, Mohannad" userId="S::elhamod@bu.edu::51b5e356-4b7f-4de6-9c43-27b5e4bfa86f" providerId="AD" clId="Web-{0C6CFB49-0191-0EB8-9A4C-4965D365159A}" dt="2023-09-08T22:25:42.620" v="153" actId="20577"/>
          <ac:spMkLst>
            <pc:docMk/>
            <pc:sldMk cId="1913518410" sldId="272"/>
            <ac:spMk id="2" creationId="{DCACD43E-C967-C278-AFD8-5D314E0AECAD}"/>
          </ac:spMkLst>
        </pc:spChg>
      </pc:sldChg>
      <pc:sldChg chg="modSp new del">
        <pc:chgData name="Elhamod, Mohannad" userId="S::elhamod@bu.edu::51b5e356-4b7f-4de6-9c43-27b5e4bfa86f" providerId="AD" clId="Web-{0C6CFB49-0191-0EB8-9A4C-4965D365159A}" dt="2023-09-08T22:26:18.527" v="161"/>
        <pc:sldMkLst>
          <pc:docMk/>
          <pc:sldMk cId="2991179996" sldId="272"/>
        </pc:sldMkLst>
        <pc:spChg chg="mod">
          <ac:chgData name="Elhamod, Mohannad" userId="S::elhamod@bu.edu::51b5e356-4b7f-4de6-9c43-27b5e4bfa86f" providerId="AD" clId="Web-{0C6CFB49-0191-0EB8-9A4C-4965D365159A}" dt="2023-09-08T22:26:15.746" v="160" actId="20577"/>
          <ac:spMkLst>
            <pc:docMk/>
            <pc:sldMk cId="2991179996" sldId="272"/>
            <ac:spMk id="2" creationId="{D910508C-B33E-CCF7-8304-BD091234C27B}"/>
          </ac:spMkLst>
        </pc:spChg>
      </pc:sldChg>
      <pc:sldChg chg="modSp new">
        <pc:chgData name="Elhamod, Mohannad" userId="S::elhamod@bu.edu::51b5e356-4b7f-4de6-9c43-27b5e4bfa86f" providerId="AD" clId="Web-{0C6CFB49-0191-0EB8-9A4C-4965D365159A}" dt="2023-09-08T22:26:27.668" v="165" actId="20577"/>
        <pc:sldMkLst>
          <pc:docMk/>
          <pc:sldMk cId="3263514012" sldId="272"/>
        </pc:sldMkLst>
        <pc:spChg chg="mod">
          <ac:chgData name="Elhamod, Mohannad" userId="S::elhamod@bu.edu::51b5e356-4b7f-4de6-9c43-27b5e4bfa86f" providerId="AD" clId="Web-{0C6CFB49-0191-0EB8-9A4C-4965D365159A}" dt="2023-09-08T22:26:27.668" v="165" actId="20577"/>
          <ac:spMkLst>
            <pc:docMk/>
            <pc:sldMk cId="3263514012" sldId="272"/>
            <ac:spMk id="2" creationId="{4B274DD4-1AFC-80A3-2A39-84C66F16610A}"/>
          </ac:spMkLst>
        </pc:spChg>
      </pc:sldChg>
      <pc:sldChg chg="modSp new">
        <pc:chgData name="Elhamod, Mohannad" userId="S::elhamod@bu.edu::51b5e356-4b7f-4de6-9c43-27b5e4bfa86f" providerId="AD" clId="Web-{0C6CFB49-0191-0EB8-9A4C-4965D365159A}" dt="2023-09-08T22:26:55.794" v="171" actId="20577"/>
        <pc:sldMkLst>
          <pc:docMk/>
          <pc:sldMk cId="3325505397" sldId="273"/>
        </pc:sldMkLst>
        <pc:spChg chg="mod">
          <ac:chgData name="Elhamod, Mohannad" userId="S::elhamod@bu.edu::51b5e356-4b7f-4de6-9c43-27b5e4bfa86f" providerId="AD" clId="Web-{0C6CFB49-0191-0EB8-9A4C-4965D365159A}" dt="2023-09-08T22:26:55.794" v="171" actId="20577"/>
          <ac:spMkLst>
            <pc:docMk/>
            <pc:sldMk cId="3325505397" sldId="273"/>
            <ac:spMk id="2" creationId="{B9F7F610-D491-7A1B-4FDB-5AF7484BF2FD}"/>
          </ac:spMkLst>
        </pc:spChg>
      </pc:sldChg>
      <pc:sldChg chg="modSp new">
        <pc:chgData name="Elhamod, Mohannad" userId="S::elhamod@bu.edu::51b5e356-4b7f-4de6-9c43-27b5e4bfa86f" providerId="AD" clId="Web-{0C6CFB49-0191-0EB8-9A4C-4965D365159A}" dt="2023-09-08T22:28:00.795" v="197" actId="20577"/>
        <pc:sldMkLst>
          <pc:docMk/>
          <pc:sldMk cId="2909195635" sldId="274"/>
        </pc:sldMkLst>
        <pc:spChg chg="mod">
          <ac:chgData name="Elhamod, Mohannad" userId="S::elhamod@bu.edu::51b5e356-4b7f-4de6-9c43-27b5e4bfa86f" providerId="AD" clId="Web-{0C6CFB49-0191-0EB8-9A4C-4965D365159A}" dt="2023-09-08T22:27:00.919" v="175" actId="20577"/>
          <ac:spMkLst>
            <pc:docMk/>
            <pc:sldMk cId="2909195635" sldId="274"/>
            <ac:spMk id="2" creationId="{B4CAA505-FC3D-2AF3-087D-2E5DB779A8B0}"/>
          </ac:spMkLst>
        </pc:spChg>
        <pc:spChg chg="mod">
          <ac:chgData name="Elhamod, Mohannad" userId="S::elhamod@bu.edu::51b5e356-4b7f-4de6-9c43-27b5e4bfa86f" providerId="AD" clId="Web-{0C6CFB49-0191-0EB8-9A4C-4965D365159A}" dt="2023-09-08T22:28:00.795" v="197" actId="20577"/>
          <ac:spMkLst>
            <pc:docMk/>
            <pc:sldMk cId="2909195635" sldId="274"/>
            <ac:spMk id="3" creationId="{51260DCF-BE88-F511-4773-958FF669D854}"/>
          </ac:spMkLst>
        </pc:spChg>
      </pc:sldChg>
      <pc:sldChg chg="modSp new">
        <pc:chgData name="Elhamod, Mohannad" userId="S::elhamod@bu.edu::51b5e356-4b7f-4de6-9c43-27b5e4bfa86f" providerId="AD" clId="Web-{0C6CFB49-0191-0EB8-9A4C-4965D365159A}" dt="2023-09-08T22:34:32.353" v="218" actId="20577"/>
        <pc:sldMkLst>
          <pc:docMk/>
          <pc:sldMk cId="461395007" sldId="275"/>
        </pc:sldMkLst>
        <pc:spChg chg="mod">
          <ac:chgData name="Elhamod, Mohannad" userId="S::elhamod@bu.edu::51b5e356-4b7f-4de6-9c43-27b5e4bfa86f" providerId="AD" clId="Web-{0C6CFB49-0191-0EB8-9A4C-4965D365159A}" dt="2023-09-08T22:34:32.353" v="218" actId="20577"/>
          <ac:spMkLst>
            <pc:docMk/>
            <pc:sldMk cId="461395007" sldId="275"/>
            <ac:spMk id="2" creationId="{A729F0D7-8F91-C32E-86B2-414802A429D8}"/>
          </ac:spMkLst>
        </pc:spChg>
      </pc:sldChg>
      <pc:sldChg chg="modSp new">
        <pc:chgData name="Elhamod, Mohannad" userId="S::elhamod@bu.edu::51b5e356-4b7f-4de6-9c43-27b5e4bfa86f" providerId="AD" clId="Web-{0C6CFB49-0191-0EB8-9A4C-4965D365159A}" dt="2023-09-08T22:34:48.119" v="225" actId="20577"/>
        <pc:sldMkLst>
          <pc:docMk/>
          <pc:sldMk cId="1117148737" sldId="276"/>
        </pc:sldMkLst>
        <pc:spChg chg="mod">
          <ac:chgData name="Elhamod, Mohannad" userId="S::elhamod@bu.edu::51b5e356-4b7f-4de6-9c43-27b5e4bfa86f" providerId="AD" clId="Web-{0C6CFB49-0191-0EB8-9A4C-4965D365159A}" dt="2023-09-08T22:34:48.119" v="225" actId="20577"/>
          <ac:spMkLst>
            <pc:docMk/>
            <pc:sldMk cId="1117148737" sldId="276"/>
            <ac:spMk id="2" creationId="{DCB0BF2D-CA71-FEFE-6C0D-CCD9514DA386}"/>
          </ac:spMkLst>
        </pc:spChg>
      </pc:sldChg>
      <pc:sldChg chg="modSp new">
        <pc:chgData name="Elhamod, Mohannad" userId="S::elhamod@bu.edu::51b5e356-4b7f-4de6-9c43-27b5e4bfa86f" providerId="AD" clId="Web-{0C6CFB49-0191-0EB8-9A4C-4965D365159A}" dt="2023-09-08T22:53:14.756" v="506" actId="20577"/>
        <pc:sldMkLst>
          <pc:docMk/>
          <pc:sldMk cId="3375202336" sldId="277"/>
        </pc:sldMkLst>
        <pc:spChg chg="mod">
          <ac:chgData name="Elhamod, Mohannad" userId="S::elhamod@bu.edu::51b5e356-4b7f-4de6-9c43-27b5e4bfa86f" providerId="AD" clId="Web-{0C6CFB49-0191-0EB8-9A4C-4965D365159A}" dt="2023-09-08T22:34:58.135" v="233" actId="20577"/>
          <ac:spMkLst>
            <pc:docMk/>
            <pc:sldMk cId="3375202336" sldId="277"/>
            <ac:spMk id="2" creationId="{5D7AF104-FD82-62C1-DCFA-A742D224740D}"/>
          </ac:spMkLst>
        </pc:spChg>
        <pc:spChg chg="mod">
          <ac:chgData name="Elhamod, Mohannad" userId="S::elhamod@bu.edu::51b5e356-4b7f-4de6-9c43-27b5e4bfa86f" providerId="AD" clId="Web-{0C6CFB49-0191-0EB8-9A4C-4965D365159A}" dt="2023-09-08T22:53:14.756" v="506" actId="20577"/>
          <ac:spMkLst>
            <pc:docMk/>
            <pc:sldMk cId="3375202336" sldId="277"/>
            <ac:spMk id="3" creationId="{B54CB8E4-E02C-8CA1-09BB-A5FCA3CABAE7}"/>
          </ac:spMkLst>
        </pc:spChg>
      </pc:sldChg>
      <pc:sldChg chg="modSp new">
        <pc:chgData name="Elhamod, Mohannad" userId="S::elhamod@bu.edu::51b5e356-4b7f-4de6-9c43-27b5e4bfa86f" providerId="AD" clId="Web-{0C6CFB49-0191-0EB8-9A4C-4965D365159A}" dt="2023-09-08T22:40:52.621" v="467" actId="20577"/>
        <pc:sldMkLst>
          <pc:docMk/>
          <pc:sldMk cId="2446562864" sldId="278"/>
        </pc:sldMkLst>
        <pc:spChg chg="mod">
          <ac:chgData name="Elhamod, Mohannad" userId="S::elhamod@bu.edu::51b5e356-4b7f-4de6-9c43-27b5e4bfa86f" providerId="AD" clId="Web-{0C6CFB49-0191-0EB8-9A4C-4965D365159A}" dt="2023-09-08T22:35:53.402" v="248" actId="20577"/>
          <ac:spMkLst>
            <pc:docMk/>
            <pc:sldMk cId="2446562864" sldId="278"/>
            <ac:spMk id="2" creationId="{0F713D05-672E-F415-3A76-DAF31930C9C8}"/>
          </ac:spMkLst>
        </pc:spChg>
        <pc:spChg chg="mod">
          <ac:chgData name="Elhamod, Mohannad" userId="S::elhamod@bu.edu::51b5e356-4b7f-4de6-9c43-27b5e4bfa86f" providerId="AD" clId="Web-{0C6CFB49-0191-0EB8-9A4C-4965D365159A}" dt="2023-09-08T22:40:52.621" v="467" actId="20577"/>
          <ac:spMkLst>
            <pc:docMk/>
            <pc:sldMk cId="2446562864" sldId="278"/>
            <ac:spMk id="3" creationId="{95418742-07C8-20D1-D2BC-7B30A307D9B9}"/>
          </ac:spMkLst>
        </pc:spChg>
      </pc:sldChg>
      <pc:sldChg chg="modSp new">
        <pc:chgData name="Elhamod, Mohannad" userId="S::elhamod@bu.edu::51b5e356-4b7f-4de6-9c43-27b5e4bfa86f" providerId="AD" clId="Web-{0C6CFB49-0191-0EB8-9A4C-4965D365159A}" dt="2023-09-08T22:37:52.801" v="347" actId="20577"/>
        <pc:sldMkLst>
          <pc:docMk/>
          <pc:sldMk cId="1259116449" sldId="279"/>
        </pc:sldMkLst>
        <pc:spChg chg="mod">
          <ac:chgData name="Elhamod, Mohannad" userId="S::elhamod@bu.edu::51b5e356-4b7f-4de6-9c43-27b5e4bfa86f" providerId="AD" clId="Web-{0C6CFB49-0191-0EB8-9A4C-4965D365159A}" dt="2023-09-08T22:37:52.801" v="347" actId="20577"/>
          <ac:spMkLst>
            <pc:docMk/>
            <pc:sldMk cId="1259116449" sldId="279"/>
            <ac:spMk id="2" creationId="{FCA55C34-62F4-DA7C-A2B7-F4726D114CC9}"/>
          </ac:spMkLst>
        </pc:spChg>
      </pc:sldChg>
      <pc:sldChg chg="modSp new">
        <pc:chgData name="Elhamod, Mohannad" userId="S::elhamod@bu.edu::51b5e356-4b7f-4de6-9c43-27b5e4bfa86f" providerId="AD" clId="Web-{0C6CFB49-0191-0EB8-9A4C-4965D365159A}" dt="2023-09-08T22:40:19.339" v="447" actId="20577"/>
        <pc:sldMkLst>
          <pc:docMk/>
          <pc:sldMk cId="446872958" sldId="280"/>
        </pc:sldMkLst>
        <pc:spChg chg="mod">
          <ac:chgData name="Elhamod, Mohannad" userId="S::elhamod@bu.edu::51b5e356-4b7f-4de6-9c43-27b5e4bfa86f" providerId="AD" clId="Web-{0C6CFB49-0191-0EB8-9A4C-4965D365159A}" dt="2023-09-08T22:38:33.117" v="359" actId="20577"/>
          <ac:spMkLst>
            <pc:docMk/>
            <pc:sldMk cId="446872958" sldId="280"/>
            <ac:spMk id="2" creationId="{B1BE7849-103E-10EF-74E3-31AC94A35698}"/>
          </ac:spMkLst>
        </pc:spChg>
        <pc:spChg chg="mod">
          <ac:chgData name="Elhamod, Mohannad" userId="S::elhamod@bu.edu::51b5e356-4b7f-4de6-9c43-27b5e4bfa86f" providerId="AD" clId="Web-{0C6CFB49-0191-0EB8-9A4C-4965D365159A}" dt="2023-09-08T22:40:19.339" v="447" actId="20577"/>
          <ac:spMkLst>
            <pc:docMk/>
            <pc:sldMk cId="446872958" sldId="280"/>
            <ac:spMk id="3" creationId="{09B51F69-AE4A-9BAF-4E0A-330B942F9812}"/>
          </ac:spMkLst>
        </pc:spChg>
      </pc:sldChg>
      <pc:sldChg chg="modSp new">
        <pc:chgData name="Elhamod, Mohannad" userId="S::elhamod@bu.edu::51b5e356-4b7f-4de6-9c43-27b5e4bfa86f" providerId="AD" clId="Web-{0C6CFB49-0191-0EB8-9A4C-4965D365159A}" dt="2023-09-08T22:41:10.925" v="475" actId="20577"/>
        <pc:sldMkLst>
          <pc:docMk/>
          <pc:sldMk cId="3292239632" sldId="281"/>
        </pc:sldMkLst>
        <pc:spChg chg="mod">
          <ac:chgData name="Elhamod, Mohannad" userId="S::elhamod@bu.edu::51b5e356-4b7f-4de6-9c43-27b5e4bfa86f" providerId="AD" clId="Web-{0C6CFB49-0191-0EB8-9A4C-4965D365159A}" dt="2023-09-08T22:41:10.925" v="475" actId="20577"/>
          <ac:spMkLst>
            <pc:docMk/>
            <pc:sldMk cId="3292239632" sldId="281"/>
            <ac:spMk id="2" creationId="{3A20AE0A-AF59-6188-23D9-564D03BA68BC}"/>
          </ac:spMkLst>
        </pc:spChg>
      </pc:sldChg>
      <pc:sldChg chg="modSp new">
        <pc:chgData name="Elhamod, Mohannad" userId="S::elhamod@bu.edu::51b5e356-4b7f-4de6-9c43-27b5e4bfa86f" providerId="AD" clId="Web-{0C6CFB49-0191-0EB8-9A4C-4965D365159A}" dt="2023-09-08T22:41:30.081" v="483" actId="20577"/>
        <pc:sldMkLst>
          <pc:docMk/>
          <pc:sldMk cId="841500730" sldId="282"/>
        </pc:sldMkLst>
        <pc:spChg chg="mod">
          <ac:chgData name="Elhamod, Mohannad" userId="S::elhamod@bu.edu::51b5e356-4b7f-4de6-9c43-27b5e4bfa86f" providerId="AD" clId="Web-{0C6CFB49-0191-0EB8-9A4C-4965D365159A}" dt="2023-09-08T22:41:30.081" v="483" actId="20577"/>
          <ac:spMkLst>
            <pc:docMk/>
            <pc:sldMk cId="841500730" sldId="282"/>
            <ac:spMk id="2" creationId="{EB3210EA-BB29-CCD6-B39D-0601CD44F4A7}"/>
          </ac:spMkLst>
        </pc:spChg>
      </pc:sldChg>
      <pc:sldChg chg="modSp new">
        <pc:chgData name="Elhamod, Mohannad" userId="S::elhamod@bu.edu::51b5e356-4b7f-4de6-9c43-27b5e4bfa86f" providerId="AD" clId="Web-{0C6CFB49-0191-0EB8-9A4C-4965D365159A}" dt="2023-09-08T22:42:08.745" v="488" actId="20577"/>
        <pc:sldMkLst>
          <pc:docMk/>
          <pc:sldMk cId="817358737" sldId="283"/>
        </pc:sldMkLst>
        <pc:spChg chg="mod">
          <ac:chgData name="Elhamod, Mohannad" userId="S::elhamod@bu.edu::51b5e356-4b7f-4de6-9c43-27b5e4bfa86f" providerId="AD" clId="Web-{0C6CFB49-0191-0EB8-9A4C-4965D365159A}" dt="2023-09-08T22:42:08.745" v="488" actId="20577"/>
          <ac:spMkLst>
            <pc:docMk/>
            <pc:sldMk cId="817358737" sldId="283"/>
            <ac:spMk id="2" creationId="{8C3D15CF-6C98-5DD4-ACCE-447076AC406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730BE-B10D-460D-B853-5482ECF31A88}" type="datetimeFigureOut">
              <a:rPr lang="en-US" smtClean="0"/>
              <a:t>12/26/2023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58192-C368-465F-9321-017457568B61}" type="slidenum">
              <a:rPr lang="en-US" smtClean="0"/>
              <a:t>‹#›</a:t>
            </a:fld>
            <a:endParaRPr lang="en-US"/>
          </a:p>
        </p:txBody>
      </p:sp>
    </p:spTree>
    <p:extLst>
      <p:ext uri="{BB962C8B-B14F-4D97-AF65-F5344CB8AC3E}">
        <p14:creationId xmlns:p14="http://schemas.microsoft.com/office/powerpoint/2010/main" val="81180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class!</a:t>
            </a:r>
          </a:p>
          <a:p>
            <a:r>
              <a:rPr lang="en-US" dirty="0"/>
              <a:t>Very happy to be here with such a bright bunch who are excited about this class from what the survey said…</a:t>
            </a:r>
          </a:p>
          <a:p>
            <a:r>
              <a:rPr lang="en-US" dirty="0"/>
              <a:t>So, let me start with some motivator for the class</a:t>
            </a:r>
          </a:p>
          <a:p>
            <a:r>
              <a:rPr lang="en-US" dirty="0"/>
              <a:t>Who has heard of ChatGPT here?</a:t>
            </a:r>
          </a:p>
          <a:p>
            <a:r>
              <a:rPr lang="en-US" dirty="0"/>
              <a:t>OK good start.. Please </a:t>
            </a:r>
            <a:r>
              <a:rPr lang="en-US" dirty="0" err="1"/>
              <a:t>ur</a:t>
            </a:r>
            <a:r>
              <a:rPr lang="en-US" dirty="0"/>
              <a:t> hand because that’s part of your participation grade.</a:t>
            </a:r>
          </a:p>
        </p:txBody>
      </p:sp>
      <p:sp>
        <p:nvSpPr>
          <p:cNvPr id="4" name="Slide Number Placeholder 3"/>
          <p:cNvSpPr>
            <a:spLocks noGrp="1"/>
          </p:cNvSpPr>
          <p:nvPr>
            <p:ph type="sldNum" sz="quarter" idx="5"/>
          </p:nvPr>
        </p:nvSpPr>
        <p:spPr/>
        <p:txBody>
          <a:bodyPr/>
          <a:lstStyle/>
          <a:p>
            <a:fld id="{44E58192-C368-465F-9321-017457568B61}" type="slidenum">
              <a:rPr lang="en-US" smtClean="0"/>
              <a:t>2</a:t>
            </a:fld>
            <a:endParaRPr lang="en-US"/>
          </a:p>
        </p:txBody>
      </p:sp>
    </p:spTree>
    <p:extLst>
      <p:ext uri="{BB962C8B-B14F-4D97-AF65-F5344CB8AC3E}">
        <p14:creationId xmlns:p14="http://schemas.microsoft.com/office/powerpoint/2010/main" val="742362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11</a:t>
            </a:fld>
            <a:endParaRPr lang="en-US"/>
          </a:p>
        </p:txBody>
      </p:sp>
    </p:spTree>
    <p:extLst>
      <p:ext uri="{BB962C8B-B14F-4D97-AF65-F5344CB8AC3E}">
        <p14:creationId xmlns:p14="http://schemas.microsoft.com/office/powerpoint/2010/main" val="2225908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am going to treat u as u r genuinely interested… not just for the sake of science but for the sake of really understanding what this is about and how it can be used and what is the limit.</a:t>
            </a:r>
          </a:p>
        </p:txBody>
      </p:sp>
      <p:sp>
        <p:nvSpPr>
          <p:cNvPr id="4" name="Slide Number Placeholder 3"/>
          <p:cNvSpPr>
            <a:spLocks noGrp="1"/>
          </p:cNvSpPr>
          <p:nvPr>
            <p:ph type="sldNum" sz="quarter" idx="5"/>
          </p:nvPr>
        </p:nvSpPr>
        <p:spPr/>
        <p:txBody>
          <a:bodyPr/>
          <a:lstStyle/>
          <a:p>
            <a:fld id="{44E58192-C368-465F-9321-017457568B61}" type="slidenum">
              <a:rPr lang="en-US" smtClean="0"/>
              <a:t>12</a:t>
            </a:fld>
            <a:endParaRPr lang="en-US"/>
          </a:p>
        </p:txBody>
      </p:sp>
    </p:spTree>
    <p:extLst>
      <p:ext uri="{BB962C8B-B14F-4D97-AF65-F5344CB8AC3E}">
        <p14:creationId xmlns:p14="http://schemas.microsoft.com/office/powerpoint/2010/main" val="699995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Someone might say… why are we spending so much time on the basics… can’t u just teach me how to use it and call it a day?</a:t>
            </a:r>
          </a:p>
          <a:p>
            <a:endParaRPr lang="en-US" dirty="0"/>
          </a:p>
          <a:p>
            <a:r>
              <a:rPr lang="en-US" dirty="0"/>
              <a:t>You cannot rush learning… especially the fundamentals!</a:t>
            </a:r>
          </a:p>
        </p:txBody>
      </p:sp>
      <p:sp>
        <p:nvSpPr>
          <p:cNvPr id="4" name="Slide Number Placeholder 3"/>
          <p:cNvSpPr>
            <a:spLocks noGrp="1"/>
          </p:cNvSpPr>
          <p:nvPr>
            <p:ph type="sldNum" sz="quarter" idx="5"/>
          </p:nvPr>
        </p:nvSpPr>
        <p:spPr/>
        <p:txBody>
          <a:bodyPr/>
          <a:lstStyle/>
          <a:p>
            <a:fld id="{44E58192-C368-465F-9321-017457568B61}" type="slidenum">
              <a:rPr lang="en-US" smtClean="0"/>
              <a:t>13</a:t>
            </a:fld>
            <a:endParaRPr lang="en-US"/>
          </a:p>
        </p:txBody>
      </p:sp>
    </p:spTree>
    <p:extLst>
      <p:ext uri="{BB962C8B-B14F-4D97-AF65-F5344CB8AC3E}">
        <p14:creationId xmlns:p14="http://schemas.microsoft.com/office/powerpoint/2010/main" val="439354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function is not to always give u the answer because sometimes I don’t even have it. My function is to guide you. Teach you how to learn. But I really care about fundamentals. Non-negotiable.</a:t>
            </a:r>
          </a:p>
          <a:p>
            <a:endParaRPr lang="en-US" dirty="0"/>
          </a:p>
          <a:p>
            <a:r>
              <a:rPr lang="en-US" dirty="0"/>
              <a:t>I also don’t come from business school. So, check my assumptions! </a:t>
            </a:r>
          </a:p>
        </p:txBody>
      </p:sp>
      <p:sp>
        <p:nvSpPr>
          <p:cNvPr id="4" name="Slide Number Placeholder 3"/>
          <p:cNvSpPr>
            <a:spLocks noGrp="1"/>
          </p:cNvSpPr>
          <p:nvPr>
            <p:ph type="sldNum" sz="quarter" idx="5"/>
          </p:nvPr>
        </p:nvSpPr>
        <p:spPr/>
        <p:txBody>
          <a:bodyPr/>
          <a:lstStyle/>
          <a:p>
            <a:fld id="{44E58192-C368-465F-9321-017457568B61}" type="slidenum">
              <a:rPr lang="en-US" smtClean="0"/>
              <a:t>14</a:t>
            </a:fld>
            <a:endParaRPr lang="en-US"/>
          </a:p>
        </p:txBody>
      </p:sp>
    </p:spTree>
    <p:extLst>
      <p:ext uri="{BB962C8B-B14F-4D97-AF65-F5344CB8AC3E}">
        <p14:creationId xmlns:p14="http://schemas.microsoft.com/office/powerpoint/2010/main" val="2003592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15</a:t>
            </a:fld>
            <a:endParaRPr lang="en-US"/>
          </a:p>
        </p:txBody>
      </p:sp>
    </p:spTree>
    <p:extLst>
      <p:ext uri="{BB962C8B-B14F-4D97-AF65-F5344CB8AC3E}">
        <p14:creationId xmlns:p14="http://schemas.microsoft.com/office/powerpoint/2010/main" val="3649980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 grow up in a French education system, you know that no one gets a full grade. Seems, for better or worse Questrom shares some of that policy. But all I can promise you is that you will get </a:t>
            </a:r>
            <a:r>
              <a:rPr lang="en-US" dirty="0" err="1"/>
              <a:t>ur</a:t>
            </a:r>
            <a:r>
              <a:rPr lang="en-US" dirty="0"/>
              <a:t> fair chance. I will give you everything you need to excel. It is up to you if you take advantage of it.</a:t>
            </a:r>
          </a:p>
          <a:p>
            <a:endParaRPr lang="en-US" dirty="0"/>
          </a:p>
          <a:p>
            <a:r>
              <a:rPr lang="en-US" dirty="0"/>
              <a:t>Any questions?</a:t>
            </a:r>
          </a:p>
        </p:txBody>
      </p:sp>
      <p:sp>
        <p:nvSpPr>
          <p:cNvPr id="4" name="Slide Number Placeholder 3"/>
          <p:cNvSpPr>
            <a:spLocks noGrp="1"/>
          </p:cNvSpPr>
          <p:nvPr>
            <p:ph type="sldNum" sz="quarter" idx="5"/>
          </p:nvPr>
        </p:nvSpPr>
        <p:spPr/>
        <p:txBody>
          <a:bodyPr/>
          <a:lstStyle/>
          <a:p>
            <a:fld id="{44E58192-C368-465F-9321-017457568B61}" type="slidenum">
              <a:rPr lang="en-US" smtClean="0"/>
              <a:t>16</a:t>
            </a:fld>
            <a:endParaRPr lang="en-US"/>
          </a:p>
        </p:txBody>
      </p:sp>
    </p:spTree>
    <p:extLst>
      <p:ext uri="{BB962C8B-B14F-4D97-AF65-F5344CB8AC3E}">
        <p14:creationId xmlns:p14="http://schemas.microsoft.com/office/powerpoint/2010/main" val="4093219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58192-C368-465F-9321-017457568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68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vs </a:t>
            </a:r>
            <a:r>
              <a:rPr lang="en-US" dirty="0" err="1"/>
              <a:t>autmatic</a:t>
            </a:r>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18</a:t>
            </a:fld>
            <a:endParaRPr lang="en-US"/>
          </a:p>
        </p:txBody>
      </p:sp>
    </p:spTree>
    <p:extLst>
      <p:ext uri="{BB962C8B-B14F-4D97-AF65-F5344CB8AC3E}">
        <p14:creationId xmlns:p14="http://schemas.microsoft.com/office/powerpoint/2010/main" val="2057672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to construct by humans. Need expertise. Might ignore some factors.</a:t>
            </a:r>
          </a:p>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19</a:t>
            </a:fld>
            <a:endParaRPr lang="en-US"/>
          </a:p>
        </p:txBody>
      </p:sp>
    </p:spTree>
    <p:extLst>
      <p:ext uri="{BB962C8B-B14F-4D97-AF65-F5344CB8AC3E}">
        <p14:creationId xmlns:p14="http://schemas.microsoft.com/office/powerpoint/2010/main" val="863365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I get a probability</a:t>
            </a:r>
          </a:p>
        </p:txBody>
      </p:sp>
      <p:sp>
        <p:nvSpPr>
          <p:cNvPr id="4" name="Slide Number Placeholder 3"/>
          <p:cNvSpPr>
            <a:spLocks noGrp="1"/>
          </p:cNvSpPr>
          <p:nvPr>
            <p:ph type="sldNum" sz="quarter" idx="5"/>
          </p:nvPr>
        </p:nvSpPr>
        <p:spPr/>
        <p:txBody>
          <a:bodyPr/>
          <a:lstStyle/>
          <a:p>
            <a:fld id="{44E58192-C368-465F-9321-017457568B61}" type="slidenum">
              <a:rPr lang="en-US" smtClean="0"/>
              <a:t>21</a:t>
            </a:fld>
            <a:endParaRPr lang="en-US"/>
          </a:p>
        </p:txBody>
      </p:sp>
    </p:spTree>
    <p:extLst>
      <p:ext uri="{BB962C8B-B14F-4D97-AF65-F5344CB8AC3E}">
        <p14:creationId xmlns:p14="http://schemas.microsoft.com/office/powerpoint/2010/main" val="1515358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many of u heard it, I am sure also many of u heard it in a bad context</a:t>
            </a:r>
          </a:p>
          <a:p>
            <a:r>
              <a:rPr lang="en-US" dirty="0"/>
              <a:t>It is taking our jobs</a:t>
            </a:r>
          </a:p>
          <a:p>
            <a:r>
              <a:rPr lang="en-US" dirty="0"/>
              <a:t>Especially artists and writers fighting back about copyrights</a:t>
            </a:r>
          </a:p>
          <a:p>
            <a:r>
              <a:rPr lang="en-US" dirty="0"/>
              <a:t>And of course it is doing such a great job at data analysis!</a:t>
            </a:r>
          </a:p>
          <a:p>
            <a:endParaRPr lang="en-US" dirty="0"/>
          </a:p>
          <a:p>
            <a:endParaRPr lang="en-US" dirty="0"/>
          </a:p>
          <a:p>
            <a:r>
              <a:rPr lang="en-US" dirty="0"/>
              <a:t>Thankfully it seems I am not losing my job any time soon… but who knows</a:t>
            </a:r>
          </a:p>
        </p:txBody>
      </p:sp>
      <p:sp>
        <p:nvSpPr>
          <p:cNvPr id="4" name="Slide Number Placeholder 3"/>
          <p:cNvSpPr>
            <a:spLocks noGrp="1"/>
          </p:cNvSpPr>
          <p:nvPr>
            <p:ph type="sldNum" sz="quarter" idx="5"/>
          </p:nvPr>
        </p:nvSpPr>
        <p:spPr/>
        <p:txBody>
          <a:bodyPr/>
          <a:lstStyle/>
          <a:p>
            <a:fld id="{44E58192-C368-465F-9321-017457568B61}" type="slidenum">
              <a:rPr lang="en-US" smtClean="0"/>
              <a:t>3</a:t>
            </a:fld>
            <a:endParaRPr lang="en-US"/>
          </a:p>
        </p:txBody>
      </p:sp>
    </p:spTree>
    <p:extLst>
      <p:ext uri="{BB962C8B-B14F-4D97-AF65-F5344CB8AC3E}">
        <p14:creationId xmlns:p14="http://schemas.microsoft.com/office/powerpoint/2010/main" val="777181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 have to turn data into numbers… we will see it in the coding demo later.</a:t>
            </a:r>
          </a:p>
        </p:txBody>
      </p:sp>
      <p:sp>
        <p:nvSpPr>
          <p:cNvPr id="4" name="Slide Number Placeholder 3"/>
          <p:cNvSpPr>
            <a:spLocks noGrp="1"/>
          </p:cNvSpPr>
          <p:nvPr>
            <p:ph type="sldNum" sz="quarter" idx="5"/>
          </p:nvPr>
        </p:nvSpPr>
        <p:spPr/>
        <p:txBody>
          <a:bodyPr/>
          <a:lstStyle/>
          <a:p>
            <a:fld id="{44E58192-C368-465F-9321-017457568B61}" type="slidenum">
              <a:rPr lang="en-US" smtClean="0"/>
              <a:t>22</a:t>
            </a:fld>
            <a:endParaRPr lang="en-US"/>
          </a:p>
        </p:txBody>
      </p:sp>
    </p:spTree>
    <p:extLst>
      <p:ext uri="{BB962C8B-B14F-4D97-AF65-F5344CB8AC3E}">
        <p14:creationId xmlns:p14="http://schemas.microsoft.com/office/powerpoint/2010/main" val="1309683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Right model: decision tree for detecting a ball.</a:t>
            </a:r>
          </a:p>
          <a:p>
            <a:endParaRPr lang="en-US" dirty="0"/>
          </a:p>
          <a:p>
            <a:r>
              <a:rPr lang="en-US" dirty="0"/>
              <a:t>GPUs… project deadline…</a:t>
            </a:r>
          </a:p>
        </p:txBody>
      </p:sp>
      <p:sp>
        <p:nvSpPr>
          <p:cNvPr id="4" name="Slide Number Placeholder 3"/>
          <p:cNvSpPr>
            <a:spLocks noGrp="1"/>
          </p:cNvSpPr>
          <p:nvPr>
            <p:ph type="sldNum" sz="quarter" idx="5"/>
          </p:nvPr>
        </p:nvSpPr>
        <p:spPr/>
        <p:txBody>
          <a:bodyPr/>
          <a:lstStyle/>
          <a:p>
            <a:fld id="{44E58192-C368-465F-9321-017457568B61}" type="slidenum">
              <a:rPr lang="en-US" smtClean="0"/>
              <a:t>24</a:t>
            </a:fld>
            <a:endParaRPr lang="en-US"/>
          </a:p>
        </p:txBody>
      </p:sp>
    </p:spTree>
    <p:extLst>
      <p:ext uri="{BB962C8B-B14F-4D97-AF65-F5344CB8AC3E}">
        <p14:creationId xmlns:p14="http://schemas.microsoft.com/office/powerpoint/2010/main" val="1916298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you want to know temperature or just if it is hot or cold.</a:t>
            </a:r>
          </a:p>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25</a:t>
            </a:fld>
            <a:endParaRPr lang="en-US"/>
          </a:p>
        </p:txBody>
      </p:sp>
    </p:spTree>
    <p:extLst>
      <p:ext uri="{BB962C8B-B14F-4D97-AF65-F5344CB8AC3E}">
        <p14:creationId xmlns:p14="http://schemas.microsoft.com/office/powerpoint/2010/main" val="69530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cleaning up. Is there enough of it.</a:t>
            </a:r>
          </a:p>
        </p:txBody>
      </p:sp>
      <p:sp>
        <p:nvSpPr>
          <p:cNvPr id="4" name="Slide Number Placeholder 3"/>
          <p:cNvSpPr>
            <a:spLocks noGrp="1"/>
          </p:cNvSpPr>
          <p:nvPr>
            <p:ph type="sldNum" sz="quarter" idx="5"/>
          </p:nvPr>
        </p:nvSpPr>
        <p:spPr/>
        <p:txBody>
          <a:bodyPr/>
          <a:lstStyle/>
          <a:p>
            <a:fld id="{44E58192-C368-465F-9321-017457568B61}" type="slidenum">
              <a:rPr lang="en-US" smtClean="0"/>
              <a:t>26</a:t>
            </a:fld>
            <a:endParaRPr lang="en-US"/>
          </a:p>
        </p:txBody>
      </p:sp>
    </p:spTree>
    <p:extLst>
      <p:ext uri="{BB962C8B-B14F-4D97-AF65-F5344CB8AC3E}">
        <p14:creationId xmlns:p14="http://schemas.microsoft.com/office/powerpoint/2010/main" val="938441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model: decision tree for detecting a ball.</a:t>
            </a:r>
          </a:p>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27</a:t>
            </a:fld>
            <a:endParaRPr lang="en-US"/>
          </a:p>
        </p:txBody>
      </p:sp>
    </p:spTree>
    <p:extLst>
      <p:ext uri="{BB962C8B-B14F-4D97-AF65-F5344CB8AC3E}">
        <p14:creationId xmlns:p14="http://schemas.microsoft.com/office/powerpoint/2010/main" val="3283600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Affects model choice</a:t>
            </a:r>
          </a:p>
        </p:txBody>
      </p:sp>
      <p:sp>
        <p:nvSpPr>
          <p:cNvPr id="4" name="Slide Number Placeholder 3"/>
          <p:cNvSpPr>
            <a:spLocks noGrp="1"/>
          </p:cNvSpPr>
          <p:nvPr>
            <p:ph type="sldNum" sz="quarter" idx="5"/>
          </p:nvPr>
        </p:nvSpPr>
        <p:spPr/>
        <p:txBody>
          <a:bodyPr/>
          <a:lstStyle/>
          <a:p>
            <a:fld id="{44E58192-C368-465F-9321-017457568B61}" type="slidenum">
              <a:rPr lang="en-US" smtClean="0"/>
              <a:t>28</a:t>
            </a:fld>
            <a:endParaRPr lang="en-US"/>
          </a:p>
        </p:txBody>
      </p:sp>
    </p:spTree>
    <p:extLst>
      <p:ext uri="{BB962C8B-B14F-4D97-AF65-F5344CB8AC3E}">
        <p14:creationId xmlns:p14="http://schemas.microsoft.com/office/powerpoint/2010/main" val="3796980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to get to SCC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58192-C368-465F-9321-017457568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40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Ill say here we can spent entire semesters on. So, don’t get overwhelmed. Just get the idea. Always ask questions.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58192-C368-465F-9321-017457568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194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model complexity as number of params</a:t>
            </a:r>
          </a:p>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31</a:t>
            </a:fld>
            <a:endParaRPr lang="en-US"/>
          </a:p>
        </p:txBody>
      </p:sp>
    </p:spTree>
    <p:extLst>
      <p:ext uri="{BB962C8B-B14F-4D97-AF65-F5344CB8AC3E}">
        <p14:creationId xmlns:p14="http://schemas.microsoft.com/office/powerpoint/2010/main" val="4189123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want to know temperature or just if it is hot or cold.</a:t>
            </a:r>
          </a:p>
          <a:p>
            <a:endParaRPr lang="en-US" dirty="0"/>
          </a:p>
          <a:p>
            <a:r>
              <a:rPr lang="en-US" dirty="0"/>
              <a:t>Needs cleaning up. Is there enough of it.</a:t>
            </a:r>
          </a:p>
          <a:p>
            <a:endParaRPr lang="en-US" dirty="0"/>
          </a:p>
          <a:p>
            <a:r>
              <a:rPr lang="en-US" dirty="0"/>
              <a:t>Right model: decision tree for detecting a ball.</a:t>
            </a:r>
          </a:p>
          <a:p>
            <a:endParaRPr lang="en-US" dirty="0"/>
          </a:p>
          <a:p>
            <a:r>
              <a:rPr lang="en-US" dirty="0"/>
              <a:t>GPUs… project deadline…</a:t>
            </a:r>
          </a:p>
        </p:txBody>
      </p:sp>
      <p:sp>
        <p:nvSpPr>
          <p:cNvPr id="4" name="Slide Number Placeholder 3"/>
          <p:cNvSpPr>
            <a:spLocks noGrp="1"/>
          </p:cNvSpPr>
          <p:nvPr>
            <p:ph type="sldNum" sz="quarter" idx="5"/>
          </p:nvPr>
        </p:nvSpPr>
        <p:spPr/>
        <p:txBody>
          <a:bodyPr/>
          <a:lstStyle/>
          <a:p>
            <a:fld id="{44E58192-C368-465F-9321-017457568B61}" type="slidenum">
              <a:rPr lang="en-US" smtClean="0"/>
              <a:t>32</a:t>
            </a:fld>
            <a:endParaRPr lang="en-US"/>
          </a:p>
        </p:txBody>
      </p:sp>
    </p:spTree>
    <p:extLst>
      <p:ext uri="{BB962C8B-B14F-4D97-AF65-F5344CB8AC3E}">
        <p14:creationId xmlns:p14="http://schemas.microsoft.com/office/powerpoint/2010/main" val="190954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all heard the impressive record for </a:t>
            </a:r>
            <a:r>
              <a:rPr lang="en-US" dirty="0" err="1"/>
              <a:t>chatgpt</a:t>
            </a:r>
            <a:r>
              <a:rPr lang="en-US" dirty="0"/>
              <a:t>… it is competing with lawyers, doctors, </a:t>
            </a:r>
            <a:r>
              <a:rPr lang="en-US" dirty="0" err="1"/>
              <a:t>mba</a:t>
            </a:r>
            <a:r>
              <a:rPr lang="en-US" dirty="0"/>
              <a:t> students too!!!</a:t>
            </a:r>
          </a:p>
        </p:txBody>
      </p:sp>
      <p:sp>
        <p:nvSpPr>
          <p:cNvPr id="4" name="Slide Number Placeholder 3"/>
          <p:cNvSpPr>
            <a:spLocks noGrp="1"/>
          </p:cNvSpPr>
          <p:nvPr>
            <p:ph type="sldNum" sz="quarter" idx="5"/>
          </p:nvPr>
        </p:nvSpPr>
        <p:spPr/>
        <p:txBody>
          <a:bodyPr/>
          <a:lstStyle/>
          <a:p>
            <a:fld id="{44E58192-C368-465F-9321-017457568B61}" type="slidenum">
              <a:rPr lang="en-US" smtClean="0"/>
              <a:t>4</a:t>
            </a:fld>
            <a:endParaRPr lang="en-US"/>
          </a:p>
        </p:txBody>
      </p:sp>
    </p:spTree>
    <p:extLst>
      <p:ext uri="{BB962C8B-B14F-4D97-AF65-F5344CB8AC3E}">
        <p14:creationId xmlns:p14="http://schemas.microsoft.com/office/powerpoint/2010/main" val="1997161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important?</a:t>
            </a:r>
          </a:p>
        </p:txBody>
      </p:sp>
      <p:sp>
        <p:nvSpPr>
          <p:cNvPr id="4" name="Slide Number Placeholder 3"/>
          <p:cNvSpPr>
            <a:spLocks noGrp="1"/>
          </p:cNvSpPr>
          <p:nvPr>
            <p:ph type="sldNum" sz="quarter" idx="5"/>
          </p:nvPr>
        </p:nvSpPr>
        <p:spPr/>
        <p:txBody>
          <a:bodyPr/>
          <a:lstStyle/>
          <a:p>
            <a:fld id="{44E58192-C368-465F-9321-017457568B61}" type="slidenum">
              <a:rPr lang="en-US" smtClean="0"/>
              <a:t>33</a:t>
            </a:fld>
            <a:endParaRPr lang="en-US"/>
          </a:p>
        </p:txBody>
      </p:sp>
    </p:spTree>
    <p:extLst>
      <p:ext uri="{BB962C8B-B14F-4D97-AF65-F5344CB8AC3E}">
        <p14:creationId xmlns:p14="http://schemas.microsoft.com/office/powerpoint/2010/main" val="981098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58192-C368-465F-9321-017457568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0699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works for linear separability</a:t>
            </a:r>
          </a:p>
          <a:p>
            <a:endParaRPr lang="en-US" dirty="0"/>
          </a:p>
          <a:p>
            <a:r>
              <a:rPr lang="en-US" dirty="0"/>
              <a:t>Mention </a:t>
            </a:r>
            <a:r>
              <a:rPr lang="en-US" dirty="0" err="1"/>
              <a:t>ws</a:t>
            </a:r>
            <a:r>
              <a:rPr lang="en-US" dirty="0"/>
              <a:t> = parameters = weights.</a:t>
            </a:r>
          </a:p>
          <a:p>
            <a:endParaRPr lang="en-US" dirty="0"/>
          </a:p>
          <a:p>
            <a:r>
              <a:rPr lang="en-US" dirty="0"/>
              <a:t>Example admissions based FPA and GMAT</a:t>
            </a:r>
          </a:p>
        </p:txBody>
      </p:sp>
      <p:sp>
        <p:nvSpPr>
          <p:cNvPr id="4" name="Slide Number Placeholder 3"/>
          <p:cNvSpPr>
            <a:spLocks noGrp="1"/>
          </p:cNvSpPr>
          <p:nvPr>
            <p:ph type="sldNum" sz="quarter" idx="5"/>
          </p:nvPr>
        </p:nvSpPr>
        <p:spPr/>
        <p:txBody>
          <a:bodyPr/>
          <a:lstStyle/>
          <a:p>
            <a:fld id="{44E58192-C368-465F-9321-017457568B61}" type="slidenum">
              <a:rPr lang="en-US" smtClean="0"/>
              <a:t>35</a:t>
            </a:fld>
            <a:endParaRPr lang="en-US"/>
          </a:p>
        </p:txBody>
      </p:sp>
    </p:spTree>
    <p:extLst>
      <p:ext uri="{BB962C8B-B14F-4D97-AF65-F5344CB8AC3E}">
        <p14:creationId xmlns:p14="http://schemas.microsoft.com/office/powerpoint/2010/main" val="1499711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36</a:t>
            </a:fld>
            <a:endParaRPr lang="en-US"/>
          </a:p>
        </p:txBody>
      </p:sp>
    </p:spTree>
    <p:extLst>
      <p:ext uri="{BB962C8B-B14F-4D97-AF65-F5344CB8AC3E}">
        <p14:creationId xmlns:p14="http://schemas.microsoft.com/office/powerpoint/2010/main" val="3799521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works for linear separability</a:t>
            </a:r>
          </a:p>
        </p:txBody>
      </p:sp>
      <p:sp>
        <p:nvSpPr>
          <p:cNvPr id="4" name="Slide Number Placeholder 3"/>
          <p:cNvSpPr>
            <a:spLocks noGrp="1"/>
          </p:cNvSpPr>
          <p:nvPr>
            <p:ph type="sldNum" sz="quarter" idx="5"/>
          </p:nvPr>
        </p:nvSpPr>
        <p:spPr/>
        <p:txBody>
          <a:bodyPr/>
          <a:lstStyle/>
          <a:p>
            <a:fld id="{44E58192-C368-465F-9321-017457568B61}" type="slidenum">
              <a:rPr lang="en-US" smtClean="0"/>
              <a:t>37</a:t>
            </a:fld>
            <a:endParaRPr lang="en-US"/>
          </a:p>
        </p:txBody>
      </p:sp>
    </p:spTree>
    <p:extLst>
      <p:ext uri="{BB962C8B-B14F-4D97-AF65-F5344CB8AC3E}">
        <p14:creationId xmlns:p14="http://schemas.microsoft.com/office/powerpoint/2010/main" val="3147921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38</a:t>
            </a:fld>
            <a:endParaRPr lang="en-US"/>
          </a:p>
        </p:txBody>
      </p:sp>
    </p:spTree>
    <p:extLst>
      <p:ext uri="{BB962C8B-B14F-4D97-AF65-F5344CB8AC3E}">
        <p14:creationId xmlns:p14="http://schemas.microsoft.com/office/powerpoint/2010/main" val="634501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39</a:t>
            </a:fld>
            <a:endParaRPr lang="en-US"/>
          </a:p>
        </p:txBody>
      </p:sp>
    </p:spTree>
    <p:extLst>
      <p:ext uri="{BB962C8B-B14F-4D97-AF65-F5344CB8AC3E}">
        <p14:creationId xmlns:p14="http://schemas.microsoft.com/office/powerpoint/2010/main" val="2149804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40</a:t>
            </a:fld>
            <a:endParaRPr lang="en-US" dirty="0"/>
          </a:p>
        </p:txBody>
      </p:sp>
    </p:spTree>
    <p:extLst>
      <p:ext uri="{BB962C8B-B14F-4D97-AF65-F5344CB8AC3E}">
        <p14:creationId xmlns:p14="http://schemas.microsoft.com/office/powerpoint/2010/main" val="3543306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t>
            </a:r>
            <a:r>
              <a:rPr lang="en-US" dirty="0" err="1"/>
              <a:t>lr</a:t>
            </a:r>
            <a:r>
              <a:rPr lang="en-US" dirty="0"/>
              <a:t> effect and initialization effect.</a:t>
            </a:r>
          </a:p>
        </p:txBody>
      </p:sp>
      <p:sp>
        <p:nvSpPr>
          <p:cNvPr id="4" name="Slide Number Placeholder 3"/>
          <p:cNvSpPr>
            <a:spLocks noGrp="1"/>
          </p:cNvSpPr>
          <p:nvPr>
            <p:ph type="sldNum" sz="quarter" idx="5"/>
          </p:nvPr>
        </p:nvSpPr>
        <p:spPr/>
        <p:txBody>
          <a:bodyPr/>
          <a:lstStyle/>
          <a:p>
            <a:fld id="{44E58192-C368-465F-9321-017457568B61}" type="slidenum">
              <a:rPr lang="en-US" smtClean="0"/>
              <a:t>41</a:t>
            </a:fld>
            <a:endParaRPr lang="en-US"/>
          </a:p>
        </p:txBody>
      </p:sp>
    </p:spTree>
    <p:extLst>
      <p:ext uri="{BB962C8B-B14F-4D97-AF65-F5344CB8AC3E}">
        <p14:creationId xmlns:p14="http://schemas.microsoft.com/office/powerpoint/2010/main" val="2978551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some data and see why we never achieve 100% training (because data is confusing)</a:t>
            </a:r>
          </a:p>
        </p:txBody>
      </p:sp>
      <p:sp>
        <p:nvSpPr>
          <p:cNvPr id="4" name="Slide Number Placeholder 3"/>
          <p:cNvSpPr>
            <a:spLocks noGrp="1"/>
          </p:cNvSpPr>
          <p:nvPr>
            <p:ph type="sldNum" sz="quarter" idx="5"/>
          </p:nvPr>
        </p:nvSpPr>
        <p:spPr/>
        <p:txBody>
          <a:bodyPr/>
          <a:lstStyle/>
          <a:p>
            <a:fld id="{44E58192-C368-465F-9321-017457568B61}" type="slidenum">
              <a:rPr lang="en-US" smtClean="0"/>
              <a:t>42</a:t>
            </a:fld>
            <a:endParaRPr lang="en-US"/>
          </a:p>
        </p:txBody>
      </p:sp>
    </p:spTree>
    <p:extLst>
      <p:ext uri="{BB962C8B-B14F-4D97-AF65-F5344CB8AC3E}">
        <p14:creationId xmlns:p14="http://schemas.microsoft.com/office/powerpoint/2010/main" val="2328188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 can also help you land a job, improve your writing and programming! U can pass this class with </a:t>
            </a:r>
            <a:r>
              <a:rPr lang="en-US" dirty="0" err="1"/>
              <a:t>ur</a:t>
            </a:r>
            <a:r>
              <a:rPr lang="en-US" dirty="0"/>
              <a:t> eyes closed… we will see about that.</a:t>
            </a:r>
          </a:p>
        </p:txBody>
      </p:sp>
      <p:sp>
        <p:nvSpPr>
          <p:cNvPr id="4" name="Slide Number Placeholder 3"/>
          <p:cNvSpPr>
            <a:spLocks noGrp="1"/>
          </p:cNvSpPr>
          <p:nvPr>
            <p:ph type="sldNum" sz="quarter" idx="5"/>
          </p:nvPr>
        </p:nvSpPr>
        <p:spPr/>
        <p:txBody>
          <a:bodyPr/>
          <a:lstStyle/>
          <a:p>
            <a:fld id="{44E58192-C368-465F-9321-017457568B61}" type="slidenum">
              <a:rPr lang="en-US" smtClean="0"/>
              <a:t>5</a:t>
            </a:fld>
            <a:endParaRPr lang="en-US"/>
          </a:p>
        </p:txBody>
      </p:sp>
    </p:spTree>
    <p:extLst>
      <p:ext uri="{BB962C8B-B14F-4D97-AF65-F5344CB8AC3E}">
        <p14:creationId xmlns:p14="http://schemas.microsoft.com/office/powerpoint/2010/main" val="3601942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some data and see why we never achieve 100% training (because data is confusing)</a:t>
            </a:r>
          </a:p>
        </p:txBody>
      </p:sp>
      <p:sp>
        <p:nvSpPr>
          <p:cNvPr id="4" name="Slide Number Placeholder 3"/>
          <p:cNvSpPr>
            <a:spLocks noGrp="1"/>
          </p:cNvSpPr>
          <p:nvPr>
            <p:ph type="sldNum" sz="quarter" idx="5"/>
          </p:nvPr>
        </p:nvSpPr>
        <p:spPr/>
        <p:txBody>
          <a:bodyPr/>
          <a:lstStyle/>
          <a:p>
            <a:fld id="{44E58192-C368-465F-9321-017457568B61}" type="slidenum">
              <a:rPr lang="en-US" smtClean="0"/>
              <a:t>43</a:t>
            </a:fld>
            <a:endParaRPr lang="en-US"/>
          </a:p>
        </p:txBody>
      </p:sp>
    </p:spTree>
    <p:extLst>
      <p:ext uri="{BB962C8B-B14F-4D97-AF65-F5344CB8AC3E}">
        <p14:creationId xmlns:p14="http://schemas.microsoft.com/office/powerpoint/2010/main" val="3353084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t>
            </a:r>
            <a:r>
              <a:rPr lang="en-US" dirty="0" err="1"/>
              <a:t>lr</a:t>
            </a:r>
            <a:r>
              <a:rPr lang="en-US" dirty="0"/>
              <a:t> effect and initialization effect.</a:t>
            </a:r>
          </a:p>
        </p:txBody>
      </p:sp>
      <p:sp>
        <p:nvSpPr>
          <p:cNvPr id="4" name="Slide Number Placeholder 3"/>
          <p:cNvSpPr>
            <a:spLocks noGrp="1"/>
          </p:cNvSpPr>
          <p:nvPr>
            <p:ph type="sldNum" sz="quarter" idx="5"/>
          </p:nvPr>
        </p:nvSpPr>
        <p:spPr/>
        <p:txBody>
          <a:bodyPr/>
          <a:lstStyle/>
          <a:p>
            <a:fld id="{44E58192-C368-465F-9321-017457568B61}" type="slidenum">
              <a:rPr lang="en-US" smtClean="0"/>
              <a:t>44</a:t>
            </a:fld>
            <a:endParaRPr lang="en-US"/>
          </a:p>
        </p:txBody>
      </p:sp>
    </p:spTree>
    <p:extLst>
      <p:ext uri="{BB962C8B-B14F-4D97-AF65-F5344CB8AC3E}">
        <p14:creationId xmlns:p14="http://schemas.microsoft.com/office/powerpoint/2010/main" val="2928977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t>
            </a:r>
            <a:r>
              <a:rPr lang="en-US" dirty="0" err="1"/>
              <a:t>lr</a:t>
            </a:r>
            <a:r>
              <a:rPr lang="en-US" dirty="0"/>
              <a:t> effect and initialization effect.</a:t>
            </a:r>
          </a:p>
        </p:txBody>
      </p:sp>
      <p:sp>
        <p:nvSpPr>
          <p:cNvPr id="4" name="Slide Number Placeholder 3"/>
          <p:cNvSpPr>
            <a:spLocks noGrp="1"/>
          </p:cNvSpPr>
          <p:nvPr>
            <p:ph type="sldNum" sz="quarter" idx="5"/>
          </p:nvPr>
        </p:nvSpPr>
        <p:spPr/>
        <p:txBody>
          <a:bodyPr/>
          <a:lstStyle/>
          <a:p>
            <a:fld id="{44E58192-C368-465F-9321-017457568B61}" type="slidenum">
              <a:rPr lang="en-US" smtClean="0"/>
              <a:t>45</a:t>
            </a:fld>
            <a:endParaRPr lang="en-US"/>
          </a:p>
        </p:txBody>
      </p:sp>
    </p:spTree>
    <p:extLst>
      <p:ext uri="{BB962C8B-B14F-4D97-AF65-F5344CB8AC3E}">
        <p14:creationId xmlns:p14="http://schemas.microsoft.com/office/powerpoint/2010/main" val="499042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58192-C368-465F-9321-017457568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012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 care about technical stuff</a:t>
            </a:r>
          </a:p>
          <a:p>
            <a:pPr marL="171450" indent="-171450">
              <a:buFontTx/>
              <a:buChar char="-"/>
            </a:pPr>
            <a:r>
              <a:rPr lang="en-US" dirty="0"/>
              <a:t>Why they didn’t fill it.</a:t>
            </a:r>
          </a:p>
          <a:p>
            <a:pPr marL="171450" indent="-171450">
              <a:buFontTx/>
              <a:buChar char="-"/>
            </a:pPr>
            <a:r>
              <a:rPr lang="en-US" dirty="0"/>
              <a:t>What projects are you interested in working on?</a:t>
            </a:r>
          </a:p>
          <a:p>
            <a:pPr marL="171450" indent="-171450">
              <a:buFontTx/>
              <a:buChar char="-"/>
            </a:pPr>
            <a:r>
              <a:rPr lang="en-US" dirty="0"/>
              <a:t>It will be more difficult in the beginning… because fundamentals are the most important part.</a:t>
            </a:r>
          </a:p>
        </p:txBody>
      </p:sp>
      <p:sp>
        <p:nvSpPr>
          <p:cNvPr id="4" name="Slide Number Placeholder 3"/>
          <p:cNvSpPr>
            <a:spLocks noGrp="1"/>
          </p:cNvSpPr>
          <p:nvPr>
            <p:ph type="sldNum" sz="quarter" idx="5"/>
          </p:nvPr>
        </p:nvSpPr>
        <p:spPr/>
        <p:txBody>
          <a:bodyPr/>
          <a:lstStyle/>
          <a:p>
            <a:fld id="{44E58192-C368-465F-9321-017457568B61}" type="slidenum">
              <a:rPr lang="en-US" smtClean="0"/>
              <a:t>47</a:t>
            </a:fld>
            <a:endParaRPr lang="en-US"/>
          </a:p>
        </p:txBody>
      </p:sp>
    </p:spTree>
    <p:extLst>
      <p:ext uri="{BB962C8B-B14F-4D97-AF65-F5344CB8AC3E}">
        <p14:creationId xmlns:p14="http://schemas.microsoft.com/office/powerpoint/2010/main" val="1193740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48</a:t>
            </a:fld>
            <a:endParaRPr lang="en-US"/>
          </a:p>
        </p:txBody>
      </p:sp>
    </p:spTree>
    <p:extLst>
      <p:ext uri="{BB962C8B-B14F-4D97-AF65-F5344CB8AC3E}">
        <p14:creationId xmlns:p14="http://schemas.microsoft.com/office/powerpoint/2010/main" val="36982488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think I am going easy on you, but it is not as easy as you think… you will see.</a:t>
            </a:r>
          </a:p>
        </p:txBody>
      </p:sp>
      <p:sp>
        <p:nvSpPr>
          <p:cNvPr id="4" name="Slide Number Placeholder 3"/>
          <p:cNvSpPr>
            <a:spLocks noGrp="1"/>
          </p:cNvSpPr>
          <p:nvPr>
            <p:ph type="sldNum" sz="quarter" idx="5"/>
          </p:nvPr>
        </p:nvSpPr>
        <p:spPr/>
        <p:txBody>
          <a:bodyPr/>
          <a:lstStyle/>
          <a:p>
            <a:fld id="{44E58192-C368-465F-9321-017457568B61}" type="slidenum">
              <a:rPr lang="en-US" smtClean="0"/>
              <a:t>49</a:t>
            </a:fld>
            <a:endParaRPr lang="en-US"/>
          </a:p>
        </p:txBody>
      </p:sp>
    </p:spTree>
    <p:extLst>
      <p:ext uri="{BB962C8B-B14F-4D97-AF65-F5344CB8AC3E}">
        <p14:creationId xmlns:p14="http://schemas.microsoft.com/office/powerpoint/2010/main" val="561812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should figure out  away to decide how to group them.</a:t>
            </a:r>
          </a:p>
          <a:p>
            <a:endParaRPr lang="en-US" dirty="0"/>
          </a:p>
          <a:p>
            <a:r>
              <a:rPr lang="en-US" dirty="0"/>
              <a:t>You will not be entirely graded on achieving tip-top results. The process is more important.</a:t>
            </a:r>
          </a:p>
        </p:txBody>
      </p:sp>
      <p:sp>
        <p:nvSpPr>
          <p:cNvPr id="4" name="Slide Number Placeholder 3"/>
          <p:cNvSpPr>
            <a:spLocks noGrp="1"/>
          </p:cNvSpPr>
          <p:nvPr>
            <p:ph type="sldNum" sz="quarter" idx="5"/>
          </p:nvPr>
        </p:nvSpPr>
        <p:spPr/>
        <p:txBody>
          <a:bodyPr/>
          <a:lstStyle/>
          <a:p>
            <a:fld id="{44E58192-C368-465F-9321-017457568B61}" type="slidenum">
              <a:rPr lang="en-US" smtClean="0"/>
              <a:t>50</a:t>
            </a:fld>
            <a:endParaRPr lang="en-US"/>
          </a:p>
        </p:txBody>
      </p:sp>
    </p:spTree>
    <p:extLst>
      <p:ext uri="{BB962C8B-B14F-4D97-AF65-F5344CB8AC3E}">
        <p14:creationId xmlns:p14="http://schemas.microsoft.com/office/powerpoint/2010/main" val="3708086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stuff to syllabus</a:t>
            </a:r>
          </a:p>
        </p:txBody>
      </p:sp>
      <p:sp>
        <p:nvSpPr>
          <p:cNvPr id="4" name="Slide Number Placeholder 3"/>
          <p:cNvSpPr>
            <a:spLocks noGrp="1"/>
          </p:cNvSpPr>
          <p:nvPr>
            <p:ph type="sldNum" sz="quarter" idx="5"/>
          </p:nvPr>
        </p:nvSpPr>
        <p:spPr/>
        <p:txBody>
          <a:bodyPr/>
          <a:lstStyle/>
          <a:p>
            <a:fld id="{44E58192-C368-465F-9321-017457568B61}" type="slidenum">
              <a:rPr lang="en-US" smtClean="0"/>
              <a:t>51</a:t>
            </a:fld>
            <a:endParaRPr lang="en-US"/>
          </a:p>
        </p:txBody>
      </p:sp>
    </p:spTree>
    <p:extLst>
      <p:ext uri="{BB962C8B-B14F-4D97-AF65-F5344CB8AC3E}">
        <p14:creationId xmlns:p14="http://schemas.microsoft.com/office/powerpoint/2010/main" val="4203498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stuff to syllabus</a:t>
            </a:r>
          </a:p>
        </p:txBody>
      </p:sp>
      <p:sp>
        <p:nvSpPr>
          <p:cNvPr id="4" name="Slide Number Placeholder 3"/>
          <p:cNvSpPr>
            <a:spLocks noGrp="1"/>
          </p:cNvSpPr>
          <p:nvPr>
            <p:ph type="sldNum" sz="quarter" idx="5"/>
          </p:nvPr>
        </p:nvSpPr>
        <p:spPr/>
        <p:txBody>
          <a:bodyPr/>
          <a:lstStyle/>
          <a:p>
            <a:fld id="{44E58192-C368-465F-9321-017457568B61}" type="slidenum">
              <a:rPr lang="en-US" smtClean="0"/>
              <a:t>52</a:t>
            </a:fld>
            <a:endParaRPr lang="en-US"/>
          </a:p>
        </p:txBody>
      </p:sp>
    </p:spTree>
    <p:extLst>
      <p:ext uri="{BB962C8B-B14F-4D97-AF65-F5344CB8AC3E}">
        <p14:creationId xmlns:p14="http://schemas.microsoft.com/office/powerpoint/2010/main" val="735913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also heard some horror stories about it being sexist, racist, or even dangerous… in this class we will find out if these issues are other concerning as they seem and if they are how to fix them…</a:t>
            </a:r>
          </a:p>
        </p:txBody>
      </p:sp>
      <p:sp>
        <p:nvSpPr>
          <p:cNvPr id="4" name="Slide Number Placeholder 3"/>
          <p:cNvSpPr>
            <a:spLocks noGrp="1"/>
          </p:cNvSpPr>
          <p:nvPr>
            <p:ph type="sldNum" sz="quarter" idx="5"/>
          </p:nvPr>
        </p:nvSpPr>
        <p:spPr/>
        <p:txBody>
          <a:bodyPr/>
          <a:lstStyle/>
          <a:p>
            <a:fld id="{44E58192-C368-465F-9321-017457568B61}" type="slidenum">
              <a:rPr lang="en-US" smtClean="0"/>
              <a:t>6</a:t>
            </a:fld>
            <a:endParaRPr lang="en-US"/>
          </a:p>
        </p:txBody>
      </p:sp>
    </p:spTree>
    <p:extLst>
      <p:ext uri="{BB962C8B-B14F-4D97-AF65-F5344CB8AC3E}">
        <p14:creationId xmlns:p14="http://schemas.microsoft.com/office/powerpoint/2010/main" val="2493717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53</a:t>
            </a:fld>
            <a:endParaRPr lang="en-US"/>
          </a:p>
        </p:txBody>
      </p:sp>
    </p:spTree>
    <p:extLst>
      <p:ext uri="{BB962C8B-B14F-4D97-AF65-F5344CB8AC3E}">
        <p14:creationId xmlns:p14="http://schemas.microsoft.com/office/powerpoint/2010/main" val="807022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think I am going easy on you, but it is not as easy as you think… you will see.</a:t>
            </a:r>
          </a:p>
        </p:txBody>
      </p:sp>
      <p:sp>
        <p:nvSpPr>
          <p:cNvPr id="4" name="Slide Number Placeholder 3"/>
          <p:cNvSpPr>
            <a:spLocks noGrp="1"/>
          </p:cNvSpPr>
          <p:nvPr>
            <p:ph type="sldNum" sz="quarter" idx="5"/>
          </p:nvPr>
        </p:nvSpPr>
        <p:spPr/>
        <p:txBody>
          <a:bodyPr/>
          <a:lstStyle/>
          <a:p>
            <a:fld id="{44E58192-C368-465F-9321-017457568B61}" type="slidenum">
              <a:rPr lang="en-US" smtClean="0"/>
              <a:t>54</a:t>
            </a:fld>
            <a:endParaRPr lang="en-US"/>
          </a:p>
        </p:txBody>
      </p:sp>
    </p:spTree>
    <p:extLst>
      <p:ext uri="{BB962C8B-B14F-4D97-AF65-F5344CB8AC3E}">
        <p14:creationId xmlns:p14="http://schemas.microsoft.com/office/powerpoint/2010/main" val="3044649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think I am going easy on you, but it is not as easy as you think… you will see.</a:t>
            </a:r>
          </a:p>
        </p:txBody>
      </p:sp>
      <p:sp>
        <p:nvSpPr>
          <p:cNvPr id="4" name="Slide Number Placeholder 3"/>
          <p:cNvSpPr>
            <a:spLocks noGrp="1"/>
          </p:cNvSpPr>
          <p:nvPr>
            <p:ph type="sldNum" sz="quarter" idx="5"/>
          </p:nvPr>
        </p:nvSpPr>
        <p:spPr/>
        <p:txBody>
          <a:bodyPr/>
          <a:lstStyle/>
          <a:p>
            <a:fld id="{44E58192-C368-465F-9321-017457568B61}" type="slidenum">
              <a:rPr lang="en-US" smtClean="0"/>
              <a:t>55</a:t>
            </a:fld>
            <a:endParaRPr lang="en-US"/>
          </a:p>
        </p:txBody>
      </p:sp>
    </p:spTree>
    <p:extLst>
      <p:ext uri="{BB962C8B-B14F-4D97-AF65-F5344CB8AC3E}">
        <p14:creationId xmlns:p14="http://schemas.microsoft.com/office/powerpoint/2010/main" val="27371325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t>
            </a:r>
            <a:r>
              <a:rPr lang="en-US" dirty="0" err="1"/>
              <a:t>lr</a:t>
            </a:r>
            <a:r>
              <a:rPr lang="en-US" dirty="0"/>
              <a:t> effect and initialization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58192-C368-465F-9321-017457568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2519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t>
            </a:r>
            <a:r>
              <a:rPr lang="en-US" dirty="0" err="1"/>
              <a:t>lr</a:t>
            </a:r>
            <a:r>
              <a:rPr lang="en-US" dirty="0"/>
              <a:t> effect and initialization effect.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58192-C368-465F-9321-017457568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9351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58192-C368-465F-9321-017457568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4346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58192-C368-465F-9321-017457568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44217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best way… in assignment?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58192-C368-465F-9321-017457568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075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So this is all so confusing… is it as good or as bad as they say?… maybe we should try things for ourselves for a bit and see.</a:t>
            </a:r>
          </a:p>
          <a:p>
            <a:pPr marL="171450" indent="-171450">
              <a:buFontTx/>
              <a:buChar char="-"/>
            </a:pPr>
            <a:endParaRPr lang="en-US" dirty="0"/>
          </a:p>
          <a:p>
            <a:pPr marL="171450" indent="-171450">
              <a:buFontTx/>
              <a:buChar char="-"/>
            </a:pPr>
            <a:endParaRPr lang="en-US" dirty="0"/>
          </a:p>
          <a:p>
            <a:pPr marL="171450" indent="-171450">
              <a:buFontTx/>
              <a:buChar char="-"/>
            </a:pPr>
            <a:r>
              <a:rPr lang="en-US" dirty="0"/>
              <a:t>Give me a description and a coding snippet about Convolutional Neural Networks</a:t>
            </a:r>
          </a:p>
          <a:p>
            <a:pPr marL="171450" indent="-171450">
              <a:buFontTx/>
              <a:buChar char="-"/>
            </a:pPr>
            <a:r>
              <a:rPr lang="en-US" dirty="0"/>
              <a:t>Write me a study plan to ace Convolutional networks in 4 days</a:t>
            </a:r>
          </a:p>
          <a:p>
            <a:r>
              <a:rPr lang="en-US" dirty="0"/>
              <a:t>- Does not know everything: Mohannad -&gt; Anuj -&gt; Vipin. Morocco earthquake</a:t>
            </a:r>
          </a:p>
          <a:p>
            <a:pPr marL="171450" indent="-171450">
              <a:buFontTx/>
              <a:buChar char="-"/>
            </a:pPr>
            <a:r>
              <a:rPr lang="en-US" dirty="0" err="1"/>
              <a:t>Webpilot</a:t>
            </a:r>
            <a:r>
              <a:rPr lang="en-US" dirty="0"/>
              <a:t> + me… will soon</a:t>
            </a:r>
          </a:p>
          <a:p>
            <a:pPr marL="171450" indent="-171450">
              <a:buFontTx/>
              <a:buChar char="-"/>
            </a:pPr>
            <a:r>
              <a:rPr lang="en-US" dirty="0"/>
              <a:t>Elon Musk SSN or address: Cannot comply!</a:t>
            </a:r>
          </a:p>
          <a:p>
            <a:pPr marL="171450" indent="-171450">
              <a:buFontTx/>
              <a:buChar char="-"/>
            </a:pPr>
            <a:r>
              <a:rPr lang="en-US" dirty="0"/>
              <a:t>A joke about Americans vs Arabs</a:t>
            </a:r>
            <a:br>
              <a:rPr lang="en-US" dirty="0"/>
            </a:br>
            <a:br>
              <a:rPr lang="en-US" dirty="0"/>
            </a:br>
            <a:r>
              <a:rPr lang="en-US" b="0" i="0" dirty="0">
                <a:solidFill>
                  <a:srgbClr val="343541"/>
                </a:solidFill>
                <a:effectLst/>
                <a:latin typeface="Söhne"/>
              </a:rPr>
              <a:t>If I am moving at 1 m/s with acceleration of 1 m/s^2. How many meters would I traverse in 10 seconds? </a:t>
            </a:r>
          </a:p>
          <a:p>
            <a:pPr marL="171450" indent="-171450">
              <a:buFontTx/>
              <a:buChar char="-"/>
            </a:pPr>
            <a:endParaRPr lang="en-US" b="0" i="0" dirty="0">
              <a:solidFill>
                <a:srgbClr val="343541"/>
              </a:solidFill>
              <a:effectLst/>
              <a:latin typeface="Söhne"/>
            </a:endParaRPr>
          </a:p>
          <a:p>
            <a:pPr marL="171450" indent="-171450">
              <a:buFontTx/>
              <a:buChar char="-"/>
            </a:pPr>
            <a:r>
              <a:rPr lang="en-US" b="0" i="0" dirty="0">
                <a:solidFill>
                  <a:srgbClr val="343541"/>
                </a:solidFill>
                <a:effectLst/>
                <a:latin typeface="Söhne"/>
              </a:rPr>
              <a:t>Any prompts u r interested in trying?</a:t>
            </a:r>
            <a:endParaRPr lang="en-US" dirty="0"/>
          </a:p>
          <a:p>
            <a:pPr marL="171450" indent="-171450">
              <a:buFontTx/>
              <a:buChar char="-"/>
            </a:pPr>
            <a:endParaRPr lang="en-US" dirty="0"/>
          </a:p>
          <a:p>
            <a:pPr marL="171450" indent="-171450">
              <a:buFontTx/>
              <a:buChar char="-"/>
            </a:pPr>
            <a:r>
              <a:rPr lang="en-US" b="0" i="0" dirty="0">
                <a:solidFill>
                  <a:srgbClr val="374151"/>
                </a:solidFill>
                <a:effectLst/>
                <a:latin typeface="KaTeX_Main"/>
              </a:rPr>
              <a:t>0.1232×11.3452 answer not accurate</a:t>
            </a:r>
            <a:endParaRPr lang="en-US" dirty="0"/>
          </a:p>
        </p:txBody>
      </p:sp>
      <p:sp>
        <p:nvSpPr>
          <p:cNvPr id="4" name="Slide Number Placeholder 3"/>
          <p:cNvSpPr>
            <a:spLocks noGrp="1"/>
          </p:cNvSpPr>
          <p:nvPr>
            <p:ph type="sldNum" sz="quarter" idx="5"/>
          </p:nvPr>
        </p:nvSpPr>
        <p:spPr/>
        <p:txBody>
          <a:bodyPr/>
          <a:lstStyle/>
          <a:p>
            <a:fld id="{44E58192-C368-465F-9321-017457568B61}" type="slidenum">
              <a:rPr lang="en-US" smtClean="0"/>
              <a:t>7</a:t>
            </a:fld>
            <a:endParaRPr lang="en-US"/>
          </a:p>
        </p:txBody>
      </p:sp>
    </p:spTree>
    <p:extLst>
      <p:ext uri="{BB962C8B-B14F-4D97-AF65-F5344CB8AC3E}">
        <p14:creationId xmlns:p14="http://schemas.microsoft.com/office/powerpoint/2010/main" val="1450515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worked with it… a big question comes … is this a hype? Is it worth all the fuzz about it? One of those bubbles that burst like the dot com and crypto…</a:t>
            </a:r>
          </a:p>
          <a:p>
            <a:endParaRPr lang="en-US" dirty="0"/>
          </a:p>
          <a:p>
            <a:endParaRPr lang="en-US" dirty="0"/>
          </a:p>
          <a:p>
            <a:r>
              <a:rPr lang="en-US" dirty="0"/>
              <a:t>What do you think?</a:t>
            </a:r>
          </a:p>
        </p:txBody>
      </p:sp>
      <p:sp>
        <p:nvSpPr>
          <p:cNvPr id="4" name="Slide Number Placeholder 3"/>
          <p:cNvSpPr>
            <a:spLocks noGrp="1"/>
          </p:cNvSpPr>
          <p:nvPr>
            <p:ph type="sldNum" sz="quarter" idx="5"/>
          </p:nvPr>
        </p:nvSpPr>
        <p:spPr/>
        <p:txBody>
          <a:bodyPr/>
          <a:lstStyle/>
          <a:p>
            <a:fld id="{44E58192-C368-465F-9321-017457568B61}" type="slidenum">
              <a:rPr lang="en-US" smtClean="0"/>
              <a:t>8</a:t>
            </a:fld>
            <a:endParaRPr lang="en-US"/>
          </a:p>
        </p:txBody>
      </p:sp>
    </p:spTree>
    <p:extLst>
      <p:ext uri="{BB962C8B-B14F-4D97-AF65-F5344CB8AC3E}">
        <p14:creationId xmlns:p14="http://schemas.microsoft.com/office/powerpoint/2010/main" val="102701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 AI, before even </a:t>
            </a:r>
            <a:r>
              <a:rPr lang="en-US" dirty="0" err="1"/>
              <a:t>chatgpt</a:t>
            </a:r>
            <a:r>
              <a:rPr lang="en-US" dirty="0"/>
              <a:t>. Has AI been the superstar it always has? Well although many are betting on it being a real difference, this is not the first time. Remember terminator in 1980s?</a:t>
            </a:r>
          </a:p>
        </p:txBody>
      </p:sp>
      <p:sp>
        <p:nvSpPr>
          <p:cNvPr id="4" name="Slide Number Placeholder 3"/>
          <p:cNvSpPr>
            <a:spLocks noGrp="1"/>
          </p:cNvSpPr>
          <p:nvPr>
            <p:ph type="sldNum" sz="quarter" idx="5"/>
          </p:nvPr>
        </p:nvSpPr>
        <p:spPr/>
        <p:txBody>
          <a:bodyPr/>
          <a:lstStyle/>
          <a:p>
            <a:fld id="{44E58192-C368-465F-9321-017457568B61}" type="slidenum">
              <a:rPr lang="en-US" smtClean="0"/>
              <a:t>9</a:t>
            </a:fld>
            <a:endParaRPr lang="en-US"/>
          </a:p>
        </p:txBody>
      </p:sp>
    </p:spTree>
    <p:extLst>
      <p:ext uri="{BB962C8B-B14F-4D97-AF65-F5344CB8AC3E}">
        <p14:creationId xmlns:p14="http://schemas.microsoft.com/office/powerpoint/2010/main" val="361409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not even one algorithm… Neural networks which are the gold standard new considered promising in the 60s but then fell out of favor… In the 90s new ones emerged SVM and random forests… u never heard of them because no one uses them… but they were the thing when I was doing my masters.</a:t>
            </a:r>
          </a:p>
          <a:p>
            <a:endParaRPr lang="en-US" dirty="0"/>
          </a:p>
          <a:p>
            <a:r>
              <a:rPr lang="en-US" dirty="0"/>
              <a:t>So, I am not saying ChatGPT is a hype… usually these disruptions change the landscape but maybe we are expecting too much of it. Who knows… I am just saying always be careful when you are confronted with technological disruptions.</a:t>
            </a:r>
          </a:p>
        </p:txBody>
      </p:sp>
      <p:sp>
        <p:nvSpPr>
          <p:cNvPr id="4" name="Slide Number Placeholder 3"/>
          <p:cNvSpPr>
            <a:spLocks noGrp="1"/>
          </p:cNvSpPr>
          <p:nvPr>
            <p:ph type="sldNum" sz="quarter" idx="5"/>
          </p:nvPr>
        </p:nvSpPr>
        <p:spPr/>
        <p:txBody>
          <a:bodyPr/>
          <a:lstStyle/>
          <a:p>
            <a:fld id="{44E58192-C368-465F-9321-017457568B61}" type="slidenum">
              <a:rPr lang="en-US" smtClean="0"/>
              <a:t>10</a:t>
            </a:fld>
            <a:endParaRPr lang="en-US"/>
          </a:p>
        </p:txBody>
      </p:sp>
    </p:spTree>
    <p:extLst>
      <p:ext uri="{BB962C8B-B14F-4D97-AF65-F5344CB8AC3E}">
        <p14:creationId xmlns:p14="http://schemas.microsoft.com/office/powerpoint/2010/main" val="436525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image" Target="../media/image4.tif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6.tif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883A61C-D877-EC46-BEE0-B87CB3259E05}"/>
              </a:ext>
            </a:extLst>
          </p:cNvPr>
          <p:cNvPicPr>
            <a:picLocks noChangeAspect="1"/>
          </p:cNvPicPr>
          <p:nvPr userDrawn="1"/>
        </p:nvPicPr>
        <p:blipFill>
          <a:blip r:embed="rId3"/>
          <a:stretch>
            <a:fillRect/>
          </a:stretch>
        </p:blipFill>
        <p:spPr>
          <a:xfrm>
            <a:off x="0" y="-25400"/>
            <a:ext cx="12192000" cy="6883400"/>
          </a:xfrm>
          <a:prstGeom prst="rect">
            <a:avLst/>
          </a:prstGeom>
        </p:spPr>
      </p:pic>
      <p:sp>
        <p:nvSpPr>
          <p:cNvPr id="2" name="Title 1"/>
          <p:cNvSpPr>
            <a:spLocks noGrp="1"/>
          </p:cNvSpPr>
          <p:nvPr>
            <p:ph type="ctrTitle" hasCustomPrompt="1"/>
          </p:nvPr>
        </p:nvSpPr>
        <p:spPr>
          <a:xfrm>
            <a:off x="5229877" y="995269"/>
            <a:ext cx="5908024" cy="3390900"/>
          </a:xfrm>
        </p:spPr>
        <p:txBody>
          <a:bodyPr>
            <a:noAutofit/>
          </a:bodyPr>
          <a:lstStyle>
            <a:lvl1pPr>
              <a:lnSpc>
                <a:spcPct val="70000"/>
              </a:lnSpc>
              <a:spcBef>
                <a:spcPts val="0"/>
              </a:spcBef>
              <a:spcAft>
                <a:spcPts val="0"/>
              </a:spcAft>
              <a:defRPr sz="9000" b="1" i="0" kern="0" spc="0" baseline="0">
                <a:solidFill>
                  <a:srgbClr val="A32B38"/>
                </a:solidFill>
                <a:latin typeface="Impact" panose="020B0806030902050204" pitchFamily="34" charset="0"/>
                <a:cs typeface="Arial" panose="020B0604020202020204" pitchFamily="34" charset="0"/>
              </a:defRPr>
            </a:lvl1pPr>
          </a:lstStyle>
          <a:p>
            <a:r>
              <a:rPr lang="en-US" dirty="0"/>
              <a:t>PUT YOUR OWN TITLE IN THIS BOX</a:t>
            </a:r>
          </a:p>
        </p:txBody>
      </p:sp>
      <p:sp>
        <p:nvSpPr>
          <p:cNvPr id="3" name="Subtitle 2"/>
          <p:cNvSpPr>
            <a:spLocks noGrp="1"/>
          </p:cNvSpPr>
          <p:nvPr>
            <p:ph type="subTitle" idx="1" hasCustomPrompt="1"/>
          </p:nvPr>
        </p:nvSpPr>
        <p:spPr>
          <a:xfrm>
            <a:off x="5229876" y="4122908"/>
            <a:ext cx="6022323" cy="936351"/>
          </a:xfrm>
        </p:spPr>
        <p:txBody>
          <a:bodyPr/>
          <a:lstStyle>
            <a:lvl1pPr marL="0" indent="0" algn="l">
              <a:lnSpc>
                <a:spcPct val="60000"/>
              </a:lnSpc>
              <a:buNone/>
              <a:defRPr sz="2400" b="1" i="0" baseline="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80000"/>
              </a:lnSpc>
            </a:pPr>
            <a:r>
              <a:rPr lang="en-US" sz="2800" dirty="0"/>
              <a:t>Put Your Own Subtitle in This Box</a:t>
            </a:r>
          </a:p>
        </p:txBody>
      </p:sp>
      <p:pic>
        <p:nvPicPr>
          <p:cNvPr id="4" name="Picture 3">
            <a:extLst>
              <a:ext uri="{FF2B5EF4-FFF2-40B4-BE49-F238E27FC236}">
                <a16:creationId xmlns:a16="http://schemas.microsoft.com/office/drawing/2014/main" id="{E25EC940-AE6E-5349-870A-1CE2A872F55D}"/>
              </a:ext>
            </a:extLst>
          </p:cNvPr>
          <p:cNvPicPr>
            <a:picLocks noChangeAspect="1"/>
          </p:cNvPicPr>
          <p:nvPr userDrawn="1"/>
        </p:nvPicPr>
        <p:blipFill rotWithShape="1">
          <a:blip r:embed="rId4">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pic>
        <p:nvPicPr>
          <p:cNvPr id="10" name="Picture 9">
            <a:extLst>
              <a:ext uri="{FF2B5EF4-FFF2-40B4-BE49-F238E27FC236}">
                <a16:creationId xmlns:a16="http://schemas.microsoft.com/office/drawing/2014/main" id="{2FE1FB86-A3C6-D045-9C68-2DD09E346C66}"/>
              </a:ext>
            </a:extLst>
          </p:cNvPr>
          <p:cNvPicPr>
            <a:picLocks noChangeAspect="1"/>
          </p:cNvPicPr>
          <p:nvPr userDrawn="1"/>
        </p:nvPicPr>
        <p:blipFill>
          <a:blip r:embed="rId5"/>
          <a:stretch>
            <a:fillRect/>
          </a:stretch>
        </p:blipFill>
        <p:spPr>
          <a:xfrm>
            <a:off x="8534516" y="6257632"/>
            <a:ext cx="3047884" cy="133860"/>
          </a:xfrm>
          <a:prstGeom prst="rect">
            <a:avLst/>
          </a:prstGeom>
        </p:spPr>
      </p:pic>
    </p:spTree>
    <p:extLst>
      <p:ext uri="{BB962C8B-B14F-4D97-AF65-F5344CB8AC3E}">
        <p14:creationId xmlns:p14="http://schemas.microsoft.com/office/powerpoint/2010/main" val="30018982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775" y="1235585"/>
            <a:ext cx="1129991" cy="551366"/>
          </a:xfrm>
        </p:spPr>
        <p:txBody>
          <a:bodyPr/>
          <a:lstStyle>
            <a:lvl1pPr>
              <a:lnSpc>
                <a:spcPct val="80000"/>
              </a:lnSpc>
              <a:defRPr>
                <a:latin typeface="Impact" panose="020B0806030902050204" pitchFamily="34" charset="0"/>
              </a:defRPr>
            </a:lvl1pPr>
          </a:lstStyle>
          <a:p>
            <a:r>
              <a:rPr lang="en-US" dirty="0"/>
              <a:t>1</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sp>
        <p:nvSpPr>
          <p:cNvPr id="12" name="Text Placeholder 11">
            <a:extLst>
              <a:ext uri="{FF2B5EF4-FFF2-40B4-BE49-F238E27FC236}">
                <a16:creationId xmlns:a16="http://schemas.microsoft.com/office/drawing/2014/main" id="{EA5EFFAB-240B-CF47-B119-CF6FF864B346}"/>
              </a:ext>
            </a:extLst>
          </p:cNvPr>
          <p:cNvSpPr>
            <a:spLocks noGrp="1"/>
          </p:cNvSpPr>
          <p:nvPr>
            <p:ph type="body" sz="quarter" idx="13" hasCustomPrompt="1"/>
          </p:nvPr>
        </p:nvSpPr>
        <p:spPr>
          <a:xfrm>
            <a:off x="692223" y="2624138"/>
            <a:ext cx="3287112" cy="2798762"/>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try to keep it </a:t>
            </a:r>
            <a:r>
              <a:rPr lang="en-US" dirty="0" err="1"/>
              <a:t>consice</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br>
              <a:rPr lang="en-US" dirty="0"/>
            </a:br>
            <a:br>
              <a:rPr lang="en-US" dirty="0"/>
            </a:b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14" name="Text Placeholder 11">
            <a:extLst>
              <a:ext uri="{FF2B5EF4-FFF2-40B4-BE49-F238E27FC236}">
                <a16:creationId xmlns:a16="http://schemas.microsoft.com/office/drawing/2014/main" id="{FD828F9A-7E16-054A-8B0D-644332FD74B0}"/>
              </a:ext>
            </a:extLst>
          </p:cNvPr>
          <p:cNvSpPr>
            <a:spLocks noGrp="1"/>
          </p:cNvSpPr>
          <p:nvPr>
            <p:ph type="body" sz="quarter" idx="14" hasCustomPrompt="1"/>
          </p:nvPr>
        </p:nvSpPr>
        <p:spPr>
          <a:xfrm>
            <a:off x="692222" y="1821155"/>
            <a:ext cx="2891367" cy="588962"/>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First Title In This Box</a:t>
            </a:r>
          </a:p>
        </p:txBody>
      </p:sp>
      <p:sp>
        <p:nvSpPr>
          <p:cNvPr id="21" name="Text Placeholder 11">
            <a:extLst>
              <a:ext uri="{FF2B5EF4-FFF2-40B4-BE49-F238E27FC236}">
                <a16:creationId xmlns:a16="http://schemas.microsoft.com/office/drawing/2014/main" id="{D59EBBD5-0EFA-DD48-9BC9-C95F55B4191F}"/>
              </a:ext>
            </a:extLst>
          </p:cNvPr>
          <p:cNvSpPr>
            <a:spLocks noGrp="1"/>
          </p:cNvSpPr>
          <p:nvPr>
            <p:ph type="body" sz="quarter" idx="15" hasCustomPrompt="1"/>
          </p:nvPr>
        </p:nvSpPr>
        <p:spPr>
          <a:xfrm>
            <a:off x="4519156" y="2624138"/>
            <a:ext cx="3287112" cy="2798762"/>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try to keep it </a:t>
            </a:r>
            <a:r>
              <a:rPr lang="en-US" dirty="0" err="1"/>
              <a:t>consice</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br>
              <a:rPr lang="en-US" dirty="0"/>
            </a:br>
            <a:br>
              <a:rPr lang="en-US" dirty="0"/>
            </a:b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22" name="Text Placeholder 11">
            <a:extLst>
              <a:ext uri="{FF2B5EF4-FFF2-40B4-BE49-F238E27FC236}">
                <a16:creationId xmlns:a16="http://schemas.microsoft.com/office/drawing/2014/main" id="{E579FBAA-DF80-B44F-AE31-FAA57877FEE6}"/>
              </a:ext>
            </a:extLst>
          </p:cNvPr>
          <p:cNvSpPr>
            <a:spLocks noGrp="1"/>
          </p:cNvSpPr>
          <p:nvPr>
            <p:ph type="body" sz="quarter" idx="16" hasCustomPrompt="1"/>
          </p:nvPr>
        </p:nvSpPr>
        <p:spPr>
          <a:xfrm>
            <a:off x="4519155" y="1821155"/>
            <a:ext cx="2891367" cy="588962"/>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Second Title In This Box</a:t>
            </a:r>
          </a:p>
        </p:txBody>
      </p:sp>
      <p:sp>
        <p:nvSpPr>
          <p:cNvPr id="24" name="Text Placeholder 11">
            <a:extLst>
              <a:ext uri="{FF2B5EF4-FFF2-40B4-BE49-F238E27FC236}">
                <a16:creationId xmlns:a16="http://schemas.microsoft.com/office/drawing/2014/main" id="{6A13532A-6764-224F-AD37-E98FC2FF53C1}"/>
              </a:ext>
            </a:extLst>
          </p:cNvPr>
          <p:cNvSpPr>
            <a:spLocks noGrp="1"/>
          </p:cNvSpPr>
          <p:nvPr>
            <p:ph type="body" sz="quarter" idx="17" hasCustomPrompt="1"/>
          </p:nvPr>
        </p:nvSpPr>
        <p:spPr>
          <a:xfrm>
            <a:off x="8363023" y="2624138"/>
            <a:ext cx="3287112" cy="2798762"/>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try to keep it </a:t>
            </a:r>
            <a:r>
              <a:rPr lang="en-US" dirty="0" err="1"/>
              <a:t>consice</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br>
              <a:rPr lang="en-US" dirty="0"/>
            </a:br>
            <a:br>
              <a:rPr lang="en-US" dirty="0"/>
            </a:b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25" name="Text Placeholder 11">
            <a:extLst>
              <a:ext uri="{FF2B5EF4-FFF2-40B4-BE49-F238E27FC236}">
                <a16:creationId xmlns:a16="http://schemas.microsoft.com/office/drawing/2014/main" id="{3B5A77A6-0E40-7B48-80FD-65AB026FB739}"/>
              </a:ext>
            </a:extLst>
          </p:cNvPr>
          <p:cNvSpPr>
            <a:spLocks noGrp="1"/>
          </p:cNvSpPr>
          <p:nvPr>
            <p:ph type="body" sz="quarter" idx="18" hasCustomPrompt="1"/>
          </p:nvPr>
        </p:nvSpPr>
        <p:spPr>
          <a:xfrm>
            <a:off x="8363022" y="1821155"/>
            <a:ext cx="2891367" cy="588962"/>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Third Title In This Box</a:t>
            </a:r>
          </a:p>
        </p:txBody>
      </p:sp>
      <p:cxnSp>
        <p:nvCxnSpPr>
          <p:cNvPr id="9" name="Straight Connector 8">
            <a:extLst>
              <a:ext uri="{FF2B5EF4-FFF2-40B4-BE49-F238E27FC236}">
                <a16:creationId xmlns:a16="http://schemas.microsoft.com/office/drawing/2014/main" id="{A72C426C-95EF-B645-A4FC-9C5341BA2638}"/>
              </a:ext>
            </a:extLst>
          </p:cNvPr>
          <p:cNvCxnSpPr/>
          <p:nvPr userDrawn="1"/>
        </p:nvCxnSpPr>
        <p:spPr>
          <a:xfrm>
            <a:off x="4216400" y="1235586"/>
            <a:ext cx="0" cy="4276215"/>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42BB977-FE9A-7245-9B56-E1460B728382}"/>
              </a:ext>
            </a:extLst>
          </p:cNvPr>
          <p:cNvCxnSpPr/>
          <p:nvPr userDrawn="1"/>
        </p:nvCxnSpPr>
        <p:spPr>
          <a:xfrm>
            <a:off x="8060267" y="1235586"/>
            <a:ext cx="0" cy="4276215"/>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4F1648D1-23FC-654C-A68E-5A8091E5225C}"/>
              </a:ext>
            </a:extLst>
          </p:cNvPr>
          <p:cNvPicPr>
            <a:picLocks noChangeAspect="1"/>
          </p:cNvPicPr>
          <p:nvPr userDrawn="1"/>
        </p:nvPicPr>
        <p:blipFill>
          <a:blip r:embed="rId2"/>
          <a:stretch>
            <a:fillRect/>
          </a:stretch>
        </p:blipFill>
        <p:spPr>
          <a:xfrm>
            <a:off x="8534516" y="6257632"/>
            <a:ext cx="3047884" cy="133860"/>
          </a:xfrm>
          <a:prstGeom prst="rect">
            <a:avLst/>
          </a:prstGeom>
        </p:spPr>
      </p:pic>
      <p:sp>
        <p:nvSpPr>
          <p:cNvPr id="38" name="Date Placeholder 3">
            <a:extLst>
              <a:ext uri="{FF2B5EF4-FFF2-40B4-BE49-F238E27FC236}">
                <a16:creationId xmlns:a16="http://schemas.microsoft.com/office/drawing/2014/main" id="{5B5B1479-3521-874F-A4C6-17666CB1602A}"/>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endParaRPr lang="en-US" dirty="0"/>
          </a:p>
        </p:txBody>
      </p:sp>
      <p:sp>
        <p:nvSpPr>
          <p:cNvPr id="39" name="Footer Placeholder 4">
            <a:extLst>
              <a:ext uri="{FF2B5EF4-FFF2-40B4-BE49-F238E27FC236}">
                <a16:creationId xmlns:a16="http://schemas.microsoft.com/office/drawing/2014/main" id="{420B9CB1-2B0F-524C-87CF-8E31FB35EABB}"/>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40" name="Straight Connector 39">
            <a:extLst>
              <a:ext uri="{FF2B5EF4-FFF2-40B4-BE49-F238E27FC236}">
                <a16:creationId xmlns:a16="http://schemas.microsoft.com/office/drawing/2014/main" id="{8699473C-E2FA-3244-B4D2-14E9FA137B43}"/>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638AEC02-7D05-7143-B0C3-841BCE4B0EAA}"/>
              </a:ext>
            </a:extLst>
          </p:cNvPr>
          <p:cNvSpPr>
            <a:spLocks noGrp="1"/>
          </p:cNvSpPr>
          <p:nvPr>
            <p:ph type="body" sz="quarter" idx="19" hasCustomPrompt="1"/>
          </p:nvPr>
        </p:nvSpPr>
        <p:spPr>
          <a:xfrm>
            <a:off x="4519155" y="1158631"/>
            <a:ext cx="606179" cy="551366"/>
          </a:xfrm>
        </p:spPr>
        <p:txBody>
          <a:bodyPr/>
          <a:lstStyle>
            <a:lvl1pPr marL="0" indent="0">
              <a:buNone/>
              <a:defRPr sz="3600" b="1">
                <a:solidFill>
                  <a:srgbClr val="A32B38"/>
                </a:solidFill>
                <a:latin typeface="Impact" panose="020B080603090205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7" name="Text Placeholder 3">
            <a:extLst>
              <a:ext uri="{FF2B5EF4-FFF2-40B4-BE49-F238E27FC236}">
                <a16:creationId xmlns:a16="http://schemas.microsoft.com/office/drawing/2014/main" id="{C03513A6-E118-814D-8569-FA5AA2B56684}"/>
              </a:ext>
            </a:extLst>
          </p:cNvPr>
          <p:cNvSpPr>
            <a:spLocks noGrp="1"/>
          </p:cNvSpPr>
          <p:nvPr>
            <p:ph type="body" sz="quarter" idx="20" hasCustomPrompt="1"/>
          </p:nvPr>
        </p:nvSpPr>
        <p:spPr>
          <a:xfrm>
            <a:off x="8382817" y="1158631"/>
            <a:ext cx="606179" cy="551366"/>
          </a:xfrm>
        </p:spPr>
        <p:txBody>
          <a:bodyPr/>
          <a:lstStyle>
            <a:lvl1pPr marL="0" indent="0">
              <a:buNone/>
              <a:defRPr sz="3600" b="1">
                <a:solidFill>
                  <a:srgbClr val="A32B38"/>
                </a:solidFill>
                <a:latin typeface="Impact" panose="020B080603090205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pic>
        <p:nvPicPr>
          <p:cNvPr id="19" name="Picture 18">
            <a:extLst>
              <a:ext uri="{FF2B5EF4-FFF2-40B4-BE49-F238E27FC236}">
                <a16:creationId xmlns:a16="http://schemas.microsoft.com/office/drawing/2014/main" id="{22503D9A-D02B-4CA4-ACB2-E878DD9C9B82}"/>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2447910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773" y="713962"/>
            <a:ext cx="10917627" cy="1117599"/>
          </a:xfrm>
        </p:spPr>
        <p:txBody>
          <a:bodyPr/>
          <a:lstStyle>
            <a:lvl1pPr>
              <a:defRPr>
                <a:latin typeface="Impact" panose="020B0806030902050204" pitchFamily="34" charset="0"/>
              </a:defRPr>
            </a:lvl1pPr>
          </a:lstStyle>
          <a:p>
            <a:r>
              <a:rPr lang="en-US" dirty="0"/>
              <a:t>USE THIS SLIDE WHEN YOU NEED </a:t>
            </a:r>
            <a:br>
              <a:rPr lang="en-US" dirty="0"/>
            </a:br>
            <a:r>
              <a:rPr lang="en-US" dirty="0"/>
              <a:t>TO MAKE A SIMPLE TIMELINE</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12" name="Picture 11">
            <a:extLst>
              <a:ext uri="{FF2B5EF4-FFF2-40B4-BE49-F238E27FC236}">
                <a16:creationId xmlns:a16="http://schemas.microsoft.com/office/drawing/2014/main" id="{CB1B7071-8DE2-8343-81C6-F7FA1DB69D27}"/>
              </a:ext>
            </a:extLst>
          </p:cNvPr>
          <p:cNvPicPr>
            <a:picLocks noChangeAspect="1"/>
          </p:cNvPicPr>
          <p:nvPr userDrawn="1"/>
        </p:nvPicPr>
        <p:blipFill>
          <a:blip r:embed="rId2"/>
          <a:stretch>
            <a:fillRect/>
          </a:stretch>
        </p:blipFill>
        <p:spPr>
          <a:xfrm>
            <a:off x="8534516" y="6257632"/>
            <a:ext cx="3047884" cy="133860"/>
          </a:xfrm>
          <a:prstGeom prst="rect">
            <a:avLst/>
          </a:prstGeom>
        </p:spPr>
      </p:pic>
      <p:cxnSp>
        <p:nvCxnSpPr>
          <p:cNvPr id="9" name="Straight Connector 8">
            <a:extLst>
              <a:ext uri="{FF2B5EF4-FFF2-40B4-BE49-F238E27FC236}">
                <a16:creationId xmlns:a16="http://schemas.microsoft.com/office/drawing/2014/main" id="{693746F0-DA4E-1B40-A347-7325FEA12B86}"/>
              </a:ext>
            </a:extLst>
          </p:cNvPr>
          <p:cNvCxnSpPr/>
          <p:nvPr userDrawn="1"/>
        </p:nvCxnSpPr>
        <p:spPr>
          <a:xfrm>
            <a:off x="667269" y="3911600"/>
            <a:ext cx="10099831"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 Placeholder 11">
            <a:extLst>
              <a:ext uri="{FF2B5EF4-FFF2-40B4-BE49-F238E27FC236}">
                <a16:creationId xmlns:a16="http://schemas.microsoft.com/office/drawing/2014/main" id="{4E98AF58-0580-4D4F-9C33-222272D78BC5}"/>
              </a:ext>
            </a:extLst>
          </p:cNvPr>
          <p:cNvSpPr>
            <a:spLocks noGrp="1"/>
          </p:cNvSpPr>
          <p:nvPr>
            <p:ph type="body" sz="quarter" idx="14" hasCustomPrompt="1"/>
          </p:nvPr>
        </p:nvSpPr>
        <p:spPr>
          <a:xfrm>
            <a:off x="1065134" y="24934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March</a:t>
            </a:r>
          </a:p>
        </p:txBody>
      </p:sp>
      <p:sp>
        <p:nvSpPr>
          <p:cNvPr id="19" name="Text Placeholder 11">
            <a:extLst>
              <a:ext uri="{FF2B5EF4-FFF2-40B4-BE49-F238E27FC236}">
                <a16:creationId xmlns:a16="http://schemas.microsoft.com/office/drawing/2014/main" id="{9CA273B1-9311-6F44-B03B-89756FB4E199}"/>
              </a:ext>
            </a:extLst>
          </p:cNvPr>
          <p:cNvSpPr>
            <a:spLocks noGrp="1"/>
          </p:cNvSpPr>
          <p:nvPr>
            <p:ph type="body" sz="quarter" idx="13" hasCustomPrompt="1"/>
          </p:nvPr>
        </p:nvSpPr>
        <p:spPr>
          <a:xfrm>
            <a:off x="1065134" y="29691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sp>
        <p:nvSpPr>
          <p:cNvPr id="20" name="Text Placeholder 11">
            <a:extLst>
              <a:ext uri="{FF2B5EF4-FFF2-40B4-BE49-F238E27FC236}">
                <a16:creationId xmlns:a16="http://schemas.microsoft.com/office/drawing/2014/main" id="{C43EF25A-CDF0-3C4C-9EEE-C800A788DF30}"/>
              </a:ext>
            </a:extLst>
          </p:cNvPr>
          <p:cNvSpPr>
            <a:spLocks noGrp="1"/>
          </p:cNvSpPr>
          <p:nvPr>
            <p:ph type="body" sz="quarter" idx="15" hasCustomPrompt="1"/>
          </p:nvPr>
        </p:nvSpPr>
        <p:spPr>
          <a:xfrm>
            <a:off x="4684634" y="24934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May</a:t>
            </a:r>
          </a:p>
        </p:txBody>
      </p:sp>
      <p:sp>
        <p:nvSpPr>
          <p:cNvPr id="21" name="Text Placeholder 11">
            <a:extLst>
              <a:ext uri="{FF2B5EF4-FFF2-40B4-BE49-F238E27FC236}">
                <a16:creationId xmlns:a16="http://schemas.microsoft.com/office/drawing/2014/main" id="{C844D70B-6457-0E4C-A1D5-7833FBA64422}"/>
              </a:ext>
            </a:extLst>
          </p:cNvPr>
          <p:cNvSpPr>
            <a:spLocks noGrp="1"/>
          </p:cNvSpPr>
          <p:nvPr>
            <p:ph type="body" sz="quarter" idx="16" hasCustomPrompt="1"/>
          </p:nvPr>
        </p:nvSpPr>
        <p:spPr>
          <a:xfrm>
            <a:off x="4684634" y="29691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sp>
        <p:nvSpPr>
          <p:cNvPr id="22" name="Text Placeholder 11">
            <a:extLst>
              <a:ext uri="{FF2B5EF4-FFF2-40B4-BE49-F238E27FC236}">
                <a16:creationId xmlns:a16="http://schemas.microsoft.com/office/drawing/2014/main" id="{2335902C-6F2D-A044-A500-806D4DB443FE}"/>
              </a:ext>
            </a:extLst>
          </p:cNvPr>
          <p:cNvSpPr>
            <a:spLocks noGrp="1"/>
          </p:cNvSpPr>
          <p:nvPr>
            <p:ph type="body" sz="quarter" idx="17" hasCustomPrompt="1"/>
          </p:nvPr>
        </p:nvSpPr>
        <p:spPr>
          <a:xfrm>
            <a:off x="8266034" y="24934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July</a:t>
            </a:r>
          </a:p>
        </p:txBody>
      </p:sp>
      <p:sp>
        <p:nvSpPr>
          <p:cNvPr id="23" name="Text Placeholder 11">
            <a:extLst>
              <a:ext uri="{FF2B5EF4-FFF2-40B4-BE49-F238E27FC236}">
                <a16:creationId xmlns:a16="http://schemas.microsoft.com/office/drawing/2014/main" id="{DF4A2A63-D99A-8349-B55F-0ABA1E9A1C99}"/>
              </a:ext>
            </a:extLst>
          </p:cNvPr>
          <p:cNvSpPr>
            <a:spLocks noGrp="1"/>
          </p:cNvSpPr>
          <p:nvPr>
            <p:ph type="body" sz="quarter" idx="18" hasCustomPrompt="1"/>
          </p:nvPr>
        </p:nvSpPr>
        <p:spPr>
          <a:xfrm>
            <a:off x="8266034" y="29691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sp>
        <p:nvSpPr>
          <p:cNvPr id="24" name="Text Placeholder 11">
            <a:extLst>
              <a:ext uri="{FF2B5EF4-FFF2-40B4-BE49-F238E27FC236}">
                <a16:creationId xmlns:a16="http://schemas.microsoft.com/office/drawing/2014/main" id="{F7DB6D6E-F85E-4D46-B6ED-2EEF80821240}"/>
              </a:ext>
            </a:extLst>
          </p:cNvPr>
          <p:cNvSpPr>
            <a:spLocks noGrp="1"/>
          </p:cNvSpPr>
          <p:nvPr>
            <p:ph type="body" sz="quarter" idx="19" hasCustomPrompt="1"/>
          </p:nvPr>
        </p:nvSpPr>
        <p:spPr>
          <a:xfrm>
            <a:off x="2906634" y="42587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April</a:t>
            </a:r>
          </a:p>
        </p:txBody>
      </p:sp>
      <p:sp>
        <p:nvSpPr>
          <p:cNvPr id="25" name="Text Placeholder 11">
            <a:extLst>
              <a:ext uri="{FF2B5EF4-FFF2-40B4-BE49-F238E27FC236}">
                <a16:creationId xmlns:a16="http://schemas.microsoft.com/office/drawing/2014/main" id="{97B92F51-385D-3E4D-A705-5B60B96B7612}"/>
              </a:ext>
            </a:extLst>
          </p:cNvPr>
          <p:cNvSpPr>
            <a:spLocks noGrp="1"/>
          </p:cNvSpPr>
          <p:nvPr>
            <p:ph type="body" sz="quarter" idx="20" hasCustomPrompt="1"/>
          </p:nvPr>
        </p:nvSpPr>
        <p:spPr>
          <a:xfrm>
            <a:off x="2906634" y="47344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sp>
        <p:nvSpPr>
          <p:cNvPr id="26" name="Text Placeholder 11">
            <a:extLst>
              <a:ext uri="{FF2B5EF4-FFF2-40B4-BE49-F238E27FC236}">
                <a16:creationId xmlns:a16="http://schemas.microsoft.com/office/drawing/2014/main" id="{7AA2148B-A551-5A42-BADE-4432005BF80A}"/>
              </a:ext>
            </a:extLst>
          </p:cNvPr>
          <p:cNvSpPr>
            <a:spLocks noGrp="1"/>
          </p:cNvSpPr>
          <p:nvPr>
            <p:ph type="body" sz="quarter" idx="21" hasCustomPrompt="1"/>
          </p:nvPr>
        </p:nvSpPr>
        <p:spPr>
          <a:xfrm>
            <a:off x="6500734" y="42587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June</a:t>
            </a:r>
          </a:p>
        </p:txBody>
      </p:sp>
      <p:sp>
        <p:nvSpPr>
          <p:cNvPr id="27" name="Text Placeholder 11">
            <a:extLst>
              <a:ext uri="{FF2B5EF4-FFF2-40B4-BE49-F238E27FC236}">
                <a16:creationId xmlns:a16="http://schemas.microsoft.com/office/drawing/2014/main" id="{294D6124-4635-D24E-ADDD-AE0FAB12D562}"/>
              </a:ext>
            </a:extLst>
          </p:cNvPr>
          <p:cNvSpPr>
            <a:spLocks noGrp="1"/>
          </p:cNvSpPr>
          <p:nvPr>
            <p:ph type="body" sz="quarter" idx="22" hasCustomPrompt="1"/>
          </p:nvPr>
        </p:nvSpPr>
        <p:spPr>
          <a:xfrm>
            <a:off x="6500734" y="47344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sp>
        <p:nvSpPr>
          <p:cNvPr id="28" name="Text Placeholder 11">
            <a:extLst>
              <a:ext uri="{FF2B5EF4-FFF2-40B4-BE49-F238E27FC236}">
                <a16:creationId xmlns:a16="http://schemas.microsoft.com/office/drawing/2014/main" id="{74AB5D01-F0B5-0F4F-947F-3D65F40BB8C6}"/>
              </a:ext>
            </a:extLst>
          </p:cNvPr>
          <p:cNvSpPr>
            <a:spLocks noGrp="1"/>
          </p:cNvSpPr>
          <p:nvPr>
            <p:ph type="body" sz="quarter" idx="23" hasCustomPrompt="1"/>
          </p:nvPr>
        </p:nvSpPr>
        <p:spPr>
          <a:xfrm>
            <a:off x="10120234" y="4258703"/>
            <a:ext cx="1107085" cy="326834"/>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August</a:t>
            </a:r>
          </a:p>
        </p:txBody>
      </p:sp>
      <p:sp>
        <p:nvSpPr>
          <p:cNvPr id="29" name="Text Placeholder 11">
            <a:extLst>
              <a:ext uri="{FF2B5EF4-FFF2-40B4-BE49-F238E27FC236}">
                <a16:creationId xmlns:a16="http://schemas.microsoft.com/office/drawing/2014/main" id="{F45518E2-FC5C-2A49-8F48-E90AF6CD3F26}"/>
              </a:ext>
            </a:extLst>
          </p:cNvPr>
          <p:cNvSpPr>
            <a:spLocks noGrp="1"/>
          </p:cNvSpPr>
          <p:nvPr>
            <p:ph type="body" sz="quarter" idx="24" hasCustomPrompt="1"/>
          </p:nvPr>
        </p:nvSpPr>
        <p:spPr>
          <a:xfrm>
            <a:off x="10120234" y="4734495"/>
            <a:ext cx="1462166" cy="598566"/>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A Short Title Goes Here</a:t>
            </a:r>
          </a:p>
        </p:txBody>
      </p:sp>
      <p:grpSp>
        <p:nvGrpSpPr>
          <p:cNvPr id="34" name="Group 33">
            <a:extLst>
              <a:ext uri="{FF2B5EF4-FFF2-40B4-BE49-F238E27FC236}">
                <a16:creationId xmlns:a16="http://schemas.microsoft.com/office/drawing/2014/main" id="{83873A51-BCEE-F84C-905C-9F12E0236E82}"/>
              </a:ext>
            </a:extLst>
          </p:cNvPr>
          <p:cNvGrpSpPr/>
          <p:nvPr userDrawn="1"/>
        </p:nvGrpSpPr>
        <p:grpSpPr>
          <a:xfrm>
            <a:off x="1065134" y="3588583"/>
            <a:ext cx="341234" cy="493634"/>
            <a:chOff x="1065134" y="3588583"/>
            <a:chExt cx="341234" cy="493634"/>
          </a:xfrm>
        </p:grpSpPr>
        <p:cxnSp>
          <p:nvCxnSpPr>
            <p:cNvPr id="30" name="Straight Connector 29">
              <a:extLst>
                <a:ext uri="{FF2B5EF4-FFF2-40B4-BE49-F238E27FC236}">
                  <a16:creationId xmlns:a16="http://schemas.microsoft.com/office/drawing/2014/main" id="{3066EBCF-6E8D-1346-B2E5-B75DE9235EA1}"/>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4BB82A78-6530-4043-9539-E001E42AAAD8}"/>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B5485D00-32FB-3249-BE36-E79877DF4376}"/>
              </a:ext>
            </a:extLst>
          </p:cNvPr>
          <p:cNvGrpSpPr/>
          <p:nvPr userDrawn="1"/>
        </p:nvGrpSpPr>
        <p:grpSpPr>
          <a:xfrm rot="10800000">
            <a:off x="2893934" y="3739207"/>
            <a:ext cx="341234" cy="493634"/>
            <a:chOff x="1065134" y="3588583"/>
            <a:chExt cx="341234" cy="493634"/>
          </a:xfrm>
        </p:grpSpPr>
        <p:cxnSp>
          <p:nvCxnSpPr>
            <p:cNvPr id="36" name="Straight Connector 35">
              <a:extLst>
                <a:ext uri="{FF2B5EF4-FFF2-40B4-BE49-F238E27FC236}">
                  <a16:creationId xmlns:a16="http://schemas.microsoft.com/office/drawing/2014/main" id="{34FAD7B3-253B-8649-8531-3C7A72C429F5}"/>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477C5B1A-5F5E-704D-8008-9F8E7EB819F6}"/>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F848A4E0-DEFC-EB43-8DC8-1BA63A2D0358}"/>
              </a:ext>
            </a:extLst>
          </p:cNvPr>
          <p:cNvGrpSpPr/>
          <p:nvPr userDrawn="1"/>
        </p:nvGrpSpPr>
        <p:grpSpPr>
          <a:xfrm>
            <a:off x="4671934" y="3588583"/>
            <a:ext cx="341234" cy="493634"/>
            <a:chOff x="1065134" y="3588583"/>
            <a:chExt cx="341234" cy="493634"/>
          </a:xfrm>
        </p:grpSpPr>
        <p:cxnSp>
          <p:nvCxnSpPr>
            <p:cNvPr id="39" name="Straight Connector 38">
              <a:extLst>
                <a:ext uri="{FF2B5EF4-FFF2-40B4-BE49-F238E27FC236}">
                  <a16:creationId xmlns:a16="http://schemas.microsoft.com/office/drawing/2014/main" id="{E0B9E3BB-020D-5D43-A0E4-1D1223C3EDCC}"/>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01CE0F05-71CC-1248-A14B-A6784B463F9F}"/>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D0845BA-D434-A644-8662-B09BE5C5C4FE}"/>
              </a:ext>
            </a:extLst>
          </p:cNvPr>
          <p:cNvGrpSpPr/>
          <p:nvPr userDrawn="1"/>
        </p:nvGrpSpPr>
        <p:grpSpPr>
          <a:xfrm>
            <a:off x="8278734" y="3588583"/>
            <a:ext cx="341234" cy="493634"/>
            <a:chOff x="1065134" y="3588583"/>
            <a:chExt cx="341234" cy="493634"/>
          </a:xfrm>
        </p:grpSpPr>
        <p:cxnSp>
          <p:nvCxnSpPr>
            <p:cNvPr id="45" name="Straight Connector 44">
              <a:extLst>
                <a:ext uri="{FF2B5EF4-FFF2-40B4-BE49-F238E27FC236}">
                  <a16:creationId xmlns:a16="http://schemas.microsoft.com/office/drawing/2014/main" id="{989F1007-44D0-3C4A-821D-6746222A3CE0}"/>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6" name="Oval 45">
              <a:extLst>
                <a:ext uri="{FF2B5EF4-FFF2-40B4-BE49-F238E27FC236}">
                  <a16:creationId xmlns:a16="http://schemas.microsoft.com/office/drawing/2014/main" id="{778B77A3-44A9-164C-9D0C-A40715E5C688}"/>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D30911BC-E721-E441-9030-FCF9BCB045FF}"/>
              </a:ext>
            </a:extLst>
          </p:cNvPr>
          <p:cNvGrpSpPr/>
          <p:nvPr userDrawn="1"/>
        </p:nvGrpSpPr>
        <p:grpSpPr>
          <a:xfrm rot="10800000">
            <a:off x="6500734" y="3739207"/>
            <a:ext cx="341234" cy="493634"/>
            <a:chOff x="1065134" y="3588583"/>
            <a:chExt cx="341234" cy="493634"/>
          </a:xfrm>
        </p:grpSpPr>
        <p:cxnSp>
          <p:nvCxnSpPr>
            <p:cNvPr id="51" name="Straight Connector 50">
              <a:extLst>
                <a:ext uri="{FF2B5EF4-FFF2-40B4-BE49-F238E27FC236}">
                  <a16:creationId xmlns:a16="http://schemas.microsoft.com/office/drawing/2014/main" id="{674C8C28-25E5-BB43-8E20-3016096C9959}"/>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6FA30ED0-4937-4E4B-B7BE-4E8255AB57CF}"/>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4B7C027A-CD78-AE4C-906D-04292E13956A}"/>
              </a:ext>
            </a:extLst>
          </p:cNvPr>
          <p:cNvGrpSpPr/>
          <p:nvPr userDrawn="1"/>
        </p:nvGrpSpPr>
        <p:grpSpPr>
          <a:xfrm rot="10800000">
            <a:off x="10107534" y="3739207"/>
            <a:ext cx="341234" cy="493634"/>
            <a:chOff x="1065134" y="3588583"/>
            <a:chExt cx="341234" cy="493634"/>
          </a:xfrm>
        </p:grpSpPr>
        <p:cxnSp>
          <p:nvCxnSpPr>
            <p:cNvPr id="54" name="Straight Connector 53">
              <a:extLst>
                <a:ext uri="{FF2B5EF4-FFF2-40B4-BE49-F238E27FC236}">
                  <a16:creationId xmlns:a16="http://schemas.microsoft.com/office/drawing/2014/main" id="{30C3E7A6-7C56-FF47-ADE7-88542992A807}"/>
                </a:ext>
              </a:extLst>
            </p:cNvPr>
            <p:cNvCxnSpPr>
              <a:cxnSpLocks/>
            </p:cNvCxnSpPr>
            <p:nvPr userDrawn="1"/>
          </p:nvCxnSpPr>
          <p:spPr>
            <a:xfrm>
              <a:off x="1231900" y="3588583"/>
              <a:ext cx="0" cy="323017"/>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5" name="Oval 54">
              <a:extLst>
                <a:ext uri="{FF2B5EF4-FFF2-40B4-BE49-F238E27FC236}">
                  <a16:creationId xmlns:a16="http://schemas.microsoft.com/office/drawing/2014/main" id="{E9BB69B6-A490-2A49-B11D-DD7B70A3FEA1}"/>
                </a:ext>
              </a:extLst>
            </p:cNvPr>
            <p:cNvSpPr/>
            <p:nvPr userDrawn="1"/>
          </p:nvSpPr>
          <p:spPr>
            <a:xfrm>
              <a:off x="1065134" y="3740983"/>
              <a:ext cx="341234" cy="341234"/>
            </a:xfrm>
            <a:prstGeom prst="ellipse">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6" name="Date Placeholder 3">
            <a:extLst>
              <a:ext uri="{FF2B5EF4-FFF2-40B4-BE49-F238E27FC236}">
                <a16:creationId xmlns:a16="http://schemas.microsoft.com/office/drawing/2014/main" id="{D4485E2A-7D32-9641-81CF-18FCB3AF776D}"/>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endParaRPr lang="en-US" dirty="0"/>
          </a:p>
        </p:txBody>
      </p:sp>
      <p:sp>
        <p:nvSpPr>
          <p:cNvPr id="57" name="Footer Placeholder 4">
            <a:extLst>
              <a:ext uri="{FF2B5EF4-FFF2-40B4-BE49-F238E27FC236}">
                <a16:creationId xmlns:a16="http://schemas.microsoft.com/office/drawing/2014/main" id="{062EDDB9-BC80-8F4A-8E16-95D850D0B768}"/>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58" name="Straight Connector 57">
            <a:extLst>
              <a:ext uri="{FF2B5EF4-FFF2-40B4-BE49-F238E27FC236}">
                <a16:creationId xmlns:a16="http://schemas.microsoft.com/office/drawing/2014/main" id="{ADCD4C00-B646-CA47-A9E5-768A54072626}"/>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1" name="Picture 40">
            <a:extLst>
              <a:ext uri="{FF2B5EF4-FFF2-40B4-BE49-F238E27FC236}">
                <a16:creationId xmlns:a16="http://schemas.microsoft.com/office/drawing/2014/main" id="{205429BE-C75F-47B2-BB33-AE0D1BF3207E}"/>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2734265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bg>
      <p:bgPr>
        <a:solidFill>
          <a:srgbClr val="A32B3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1362077"/>
            <a:ext cx="10274300" cy="4452789"/>
          </a:xfrm>
        </p:spPr>
        <p:txBody>
          <a:bodyPr/>
          <a:lstStyle>
            <a:lvl1pPr>
              <a:lnSpc>
                <a:spcPct val="80000"/>
              </a:lnSpc>
              <a:defRPr sz="12000">
                <a:solidFill>
                  <a:schemeClr val="bg1">
                    <a:lumMod val="95000"/>
                  </a:schemeClr>
                </a:solidFill>
                <a:latin typeface="Impact" panose="020B0806030902050204" pitchFamily="34" charset="0"/>
              </a:defRPr>
            </a:lvl1pPr>
          </a:lstStyle>
          <a:p>
            <a:r>
              <a:rPr lang="en-US" dirty="0"/>
              <a:t>THIS PAGE </a:t>
            </a:r>
            <a:br>
              <a:rPr lang="en-US" dirty="0"/>
            </a:br>
            <a:r>
              <a:rPr lang="en-US" dirty="0"/>
              <a:t>IS A SECTION DIVIDER</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21" name="Picture 20">
            <a:extLst>
              <a:ext uri="{FF2B5EF4-FFF2-40B4-BE49-F238E27FC236}">
                <a16:creationId xmlns:a16="http://schemas.microsoft.com/office/drawing/2014/main" id="{5A97E7FA-3F80-5243-906B-08F6D6942DAE}"/>
              </a:ext>
            </a:extLst>
          </p:cNvPr>
          <p:cNvPicPr>
            <a:picLocks noChangeAspect="1"/>
          </p:cNvPicPr>
          <p:nvPr userDrawn="1"/>
        </p:nvPicPr>
        <p:blipFill>
          <a:blip r:embed="rId2"/>
          <a:stretch>
            <a:fillRect/>
          </a:stretch>
        </p:blipFill>
        <p:spPr>
          <a:xfrm>
            <a:off x="8534517" y="6257632"/>
            <a:ext cx="3047883" cy="133860"/>
          </a:xfrm>
          <a:prstGeom prst="rect">
            <a:avLst/>
          </a:prstGeom>
        </p:spPr>
      </p:pic>
      <p:sp>
        <p:nvSpPr>
          <p:cNvPr id="10" name="Date Placeholder 3">
            <a:extLst>
              <a:ext uri="{FF2B5EF4-FFF2-40B4-BE49-F238E27FC236}">
                <a16:creationId xmlns:a16="http://schemas.microsoft.com/office/drawing/2014/main" id="{B2078DD8-1174-6849-9EB6-0158F8D89873}"/>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bg1"/>
                </a:solidFill>
              </a:defRPr>
            </a:lvl1pPr>
          </a:lstStyle>
          <a:p>
            <a:pPr>
              <a:defRPr/>
            </a:pPr>
            <a:endParaRPr lang="en-US" dirty="0"/>
          </a:p>
        </p:txBody>
      </p:sp>
      <p:sp>
        <p:nvSpPr>
          <p:cNvPr id="11" name="Footer Placeholder 4">
            <a:extLst>
              <a:ext uri="{FF2B5EF4-FFF2-40B4-BE49-F238E27FC236}">
                <a16:creationId xmlns:a16="http://schemas.microsoft.com/office/drawing/2014/main" id="{C26E329C-5131-AE43-A7F9-96C7C8B06CFA}"/>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bg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13" name="Straight Connector 12">
            <a:extLst>
              <a:ext uri="{FF2B5EF4-FFF2-40B4-BE49-F238E27FC236}">
                <a16:creationId xmlns:a16="http://schemas.microsoft.com/office/drawing/2014/main" id="{0CF82E70-2CE2-6442-ABFD-8EAD4B2D58F7}"/>
              </a:ext>
            </a:extLst>
          </p:cNvPr>
          <p:cNvCxnSpPr/>
          <p:nvPr userDrawn="1"/>
        </p:nvCxnSpPr>
        <p:spPr>
          <a:xfrm>
            <a:off x="609600" y="431801"/>
            <a:ext cx="109728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EBC4D79-BE61-4D4A-8239-4C447E06CF97}"/>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928" r="-171"/>
          <a:stretch/>
        </p:blipFill>
        <p:spPr>
          <a:xfrm>
            <a:off x="502508" y="6097136"/>
            <a:ext cx="950976" cy="421436"/>
          </a:xfrm>
          <a:prstGeom prst="rect">
            <a:avLst/>
          </a:prstGeom>
        </p:spPr>
      </p:pic>
    </p:spTree>
    <p:extLst>
      <p:ext uri="{BB962C8B-B14F-4D97-AF65-F5344CB8AC3E}">
        <p14:creationId xmlns:p14="http://schemas.microsoft.com/office/powerpoint/2010/main" val="76967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277389B2-595A-C34F-BBF2-4A12F5DB238E}"/>
              </a:ext>
            </a:extLst>
          </p:cNvPr>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sp>
        <p:nvSpPr>
          <p:cNvPr id="12" name="Rectangle 11">
            <a:extLst>
              <a:ext uri="{FF2B5EF4-FFF2-40B4-BE49-F238E27FC236}">
                <a16:creationId xmlns:a16="http://schemas.microsoft.com/office/drawing/2014/main" id="{DA74FC85-7176-B541-A156-F5765CBCF2CD}"/>
              </a:ext>
            </a:extLst>
          </p:cNvPr>
          <p:cNvSpPr/>
          <p:nvPr userDrawn="1"/>
        </p:nvSpPr>
        <p:spPr>
          <a:xfrm>
            <a:off x="0" y="0"/>
            <a:ext cx="12192000" cy="457200"/>
          </a:xfrm>
          <a:prstGeom prst="rect">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ate Placeholder 3">
            <a:extLst>
              <a:ext uri="{FF2B5EF4-FFF2-40B4-BE49-F238E27FC236}">
                <a16:creationId xmlns:a16="http://schemas.microsoft.com/office/drawing/2014/main" id="{734E5CB4-06E5-3245-9EA2-E7B4356F0D89}"/>
              </a:ext>
            </a:extLst>
          </p:cNvPr>
          <p:cNvSpPr>
            <a:spLocks noGrp="1"/>
          </p:cNvSpPr>
          <p:nvPr>
            <p:ph type="dt" sz="half" idx="10"/>
          </p:nvPr>
        </p:nvSpPr>
        <p:spPr>
          <a:xfrm>
            <a:off x="8737600" y="92076"/>
            <a:ext cx="2844800" cy="365125"/>
          </a:xfrm>
          <a:prstGeom prst="rect">
            <a:avLst/>
          </a:prstGeom>
        </p:spPr>
        <p:txBody>
          <a:bodyPr/>
          <a:lstStyle>
            <a:lvl1pPr>
              <a:defRPr sz="1000">
                <a:solidFill>
                  <a:schemeClr val="bg1"/>
                </a:solidFill>
              </a:defRPr>
            </a:lvl1pPr>
          </a:lstStyle>
          <a:p>
            <a:pPr>
              <a:defRPr/>
            </a:pPr>
            <a:endParaRPr lang="en-US" dirty="0"/>
          </a:p>
        </p:txBody>
      </p:sp>
      <p:sp>
        <p:nvSpPr>
          <p:cNvPr id="14" name="Footer Placeholder 4">
            <a:extLst>
              <a:ext uri="{FF2B5EF4-FFF2-40B4-BE49-F238E27FC236}">
                <a16:creationId xmlns:a16="http://schemas.microsoft.com/office/drawing/2014/main" id="{7F49D06F-DB20-5142-BC14-B65016928E88}"/>
              </a:ext>
            </a:extLst>
          </p:cNvPr>
          <p:cNvSpPr>
            <a:spLocks noGrp="1"/>
          </p:cNvSpPr>
          <p:nvPr>
            <p:ph type="ftr" sz="quarter" idx="11"/>
          </p:nvPr>
        </p:nvSpPr>
        <p:spPr>
          <a:xfrm>
            <a:off x="609600" y="66676"/>
            <a:ext cx="3860800" cy="365125"/>
          </a:xfrm>
          <a:prstGeom prst="rect">
            <a:avLst/>
          </a:prstGeom>
        </p:spPr>
        <p:txBody>
          <a:bodyPr/>
          <a:lstStyle>
            <a:lvl1pPr>
              <a:defRPr sz="1000" b="1" i="0">
                <a:solidFill>
                  <a:schemeClr val="bg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pic>
        <p:nvPicPr>
          <p:cNvPr id="17" name="Picture 16">
            <a:extLst>
              <a:ext uri="{FF2B5EF4-FFF2-40B4-BE49-F238E27FC236}">
                <a16:creationId xmlns:a16="http://schemas.microsoft.com/office/drawing/2014/main" id="{3C798C16-2F43-DE49-B29E-D0572EC7B6CB}"/>
              </a:ext>
            </a:extLst>
          </p:cNvPr>
          <p:cNvPicPr>
            <a:picLocks noChangeAspect="1"/>
          </p:cNvPicPr>
          <p:nvPr userDrawn="1"/>
        </p:nvPicPr>
        <p:blipFill>
          <a:blip r:embed="rId2"/>
          <a:stretch>
            <a:fillRect/>
          </a:stretch>
        </p:blipFill>
        <p:spPr>
          <a:xfrm>
            <a:off x="8534516" y="6257632"/>
            <a:ext cx="3047884" cy="133860"/>
          </a:xfrm>
          <a:prstGeom prst="rect">
            <a:avLst/>
          </a:prstGeom>
        </p:spPr>
      </p:pic>
      <p:pic>
        <p:nvPicPr>
          <p:cNvPr id="8" name="Picture 7">
            <a:extLst>
              <a:ext uri="{FF2B5EF4-FFF2-40B4-BE49-F238E27FC236}">
                <a16:creationId xmlns:a16="http://schemas.microsoft.com/office/drawing/2014/main" id="{E4D3C4A7-6D7E-4FD9-8282-487F6EB067A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2346247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2AACA-D1B3-BE49-B1C9-90365F7A8881}"/>
              </a:ext>
            </a:extLst>
          </p:cNvPr>
          <p:cNvSpPr/>
          <p:nvPr userDrawn="1"/>
        </p:nvSpPr>
        <p:spPr>
          <a:xfrm>
            <a:off x="0" y="-9308"/>
            <a:ext cx="12192000" cy="6858000"/>
          </a:xfrm>
          <a:prstGeom prst="rect">
            <a:avLst/>
          </a:prstGeom>
          <a:solidFill>
            <a:srgbClr val="A32B3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ctrTitle" hasCustomPrompt="1"/>
          </p:nvPr>
        </p:nvSpPr>
        <p:spPr>
          <a:xfrm>
            <a:off x="-164219" y="1148240"/>
            <a:ext cx="9613019" cy="4493952"/>
          </a:xfrm>
        </p:spPr>
        <p:txBody>
          <a:bodyPr>
            <a:noAutofit/>
          </a:bodyPr>
          <a:lstStyle>
            <a:lvl1pPr>
              <a:lnSpc>
                <a:spcPct val="70000"/>
              </a:lnSpc>
              <a:spcBef>
                <a:spcPts val="0"/>
              </a:spcBef>
              <a:spcAft>
                <a:spcPts val="0"/>
              </a:spcAft>
              <a:defRPr sz="12000" b="1" i="0" kern="0" spc="0" baseline="0">
                <a:solidFill>
                  <a:schemeClr val="tx1"/>
                </a:solidFill>
                <a:latin typeface="Impact" panose="020B0806030902050204" pitchFamily="34" charset="0"/>
                <a:cs typeface="Arial" panose="020B0604020202020204" pitchFamily="34" charset="0"/>
              </a:defRPr>
            </a:lvl1pPr>
          </a:lstStyle>
          <a:p>
            <a:r>
              <a:rPr lang="en-US" dirty="0"/>
              <a:t>PUT YOUR OWN TITLE IN THIS BOX</a:t>
            </a:r>
          </a:p>
        </p:txBody>
      </p:sp>
      <p:sp>
        <p:nvSpPr>
          <p:cNvPr id="3" name="Subtitle 2"/>
          <p:cNvSpPr>
            <a:spLocks noGrp="1"/>
          </p:cNvSpPr>
          <p:nvPr>
            <p:ph type="subTitle" idx="1" hasCustomPrompt="1"/>
          </p:nvPr>
        </p:nvSpPr>
        <p:spPr>
          <a:xfrm>
            <a:off x="2655181" y="4361998"/>
            <a:ext cx="6103584" cy="500068"/>
          </a:xfrm>
        </p:spPr>
        <p:txBody>
          <a:bodyPr/>
          <a:lstStyle>
            <a:lvl1pPr marL="0" indent="0" algn="l">
              <a:lnSpc>
                <a:spcPct val="60000"/>
              </a:lnSpc>
              <a:buNone/>
              <a:defRPr sz="2800" b="1" i="0"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5">
            <a:extLst>
              <a:ext uri="{FF2B5EF4-FFF2-40B4-BE49-F238E27FC236}">
                <a16:creationId xmlns:a16="http://schemas.microsoft.com/office/drawing/2014/main" id="{7529776E-0145-5249-B850-8230F2779521}"/>
              </a:ext>
            </a:extLst>
          </p:cNvPr>
          <p:cNvPicPr>
            <a:picLocks noChangeAspect="1"/>
          </p:cNvPicPr>
          <p:nvPr userDrawn="1"/>
        </p:nvPicPr>
        <p:blipFill>
          <a:blip r:embed="rId3"/>
          <a:stretch>
            <a:fillRect/>
          </a:stretch>
        </p:blipFill>
        <p:spPr>
          <a:xfrm>
            <a:off x="8337819" y="6257632"/>
            <a:ext cx="3047883" cy="133860"/>
          </a:xfrm>
          <a:prstGeom prst="rect">
            <a:avLst/>
          </a:prstGeom>
        </p:spPr>
      </p:pic>
      <p:pic>
        <p:nvPicPr>
          <p:cNvPr id="7" name="Picture 6">
            <a:extLst>
              <a:ext uri="{FF2B5EF4-FFF2-40B4-BE49-F238E27FC236}">
                <a16:creationId xmlns:a16="http://schemas.microsoft.com/office/drawing/2014/main" id="{9F44C836-D7A2-4374-8BA7-41C5B81FE98D}"/>
              </a:ext>
            </a:extLst>
          </p:cNvPr>
          <p:cNvPicPr>
            <a:picLocks noChangeAspect="1"/>
          </p:cNvPicPr>
          <p:nvPr userDrawn="1"/>
        </p:nvPicPr>
        <p:blipFill rotWithShape="1">
          <a:blip r:embed="rId4">
            <a:extLst>
              <a:ext uri="{28A0092B-C50C-407E-A947-70E740481C1C}">
                <a14:useLocalDpi xmlns:a14="http://schemas.microsoft.com/office/drawing/2010/main"/>
              </a:ext>
            </a:extLst>
          </a:blip>
          <a:srcRect l="-928" r="-171"/>
          <a:stretch/>
        </p:blipFill>
        <p:spPr>
          <a:xfrm>
            <a:off x="502508" y="6097136"/>
            <a:ext cx="950976" cy="421436"/>
          </a:xfrm>
          <a:prstGeom prst="rect">
            <a:avLst/>
          </a:prstGeom>
        </p:spPr>
      </p:pic>
    </p:spTree>
    <p:extLst>
      <p:ext uri="{BB962C8B-B14F-4D97-AF65-F5344CB8AC3E}">
        <p14:creationId xmlns:p14="http://schemas.microsoft.com/office/powerpoint/2010/main" val="390356681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20572F2-4C6A-BD40-B7EF-63CE9E6DFC9E}"/>
              </a:ext>
            </a:extLst>
          </p:cNvPr>
          <p:cNvSpPr/>
          <p:nvPr userDrawn="1"/>
        </p:nvSpPr>
        <p:spPr>
          <a:xfrm rot="16200000">
            <a:off x="-1021977" y="1021977"/>
            <a:ext cx="6858001" cy="4814047"/>
          </a:xfrm>
          <a:prstGeom prst="rect">
            <a:avLst/>
          </a:prstGeom>
          <a:solidFill>
            <a:srgbClr val="62C4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12" name="Picture 11">
            <a:extLst>
              <a:ext uri="{FF2B5EF4-FFF2-40B4-BE49-F238E27FC236}">
                <a16:creationId xmlns:a16="http://schemas.microsoft.com/office/drawing/2014/main" id="{CB1B7071-8DE2-8343-81C6-F7FA1DB69D27}"/>
              </a:ext>
            </a:extLst>
          </p:cNvPr>
          <p:cNvPicPr>
            <a:picLocks noChangeAspect="1"/>
          </p:cNvPicPr>
          <p:nvPr userDrawn="1"/>
        </p:nvPicPr>
        <p:blipFill>
          <a:blip r:embed="rId2"/>
          <a:stretch>
            <a:fillRect/>
          </a:stretch>
        </p:blipFill>
        <p:spPr>
          <a:xfrm>
            <a:off x="8534516" y="6257632"/>
            <a:ext cx="3047884" cy="133860"/>
          </a:xfrm>
          <a:prstGeom prst="rect">
            <a:avLst/>
          </a:prstGeom>
        </p:spPr>
      </p:pic>
      <p:sp>
        <p:nvSpPr>
          <p:cNvPr id="15" name="Date Placeholder 3">
            <a:extLst>
              <a:ext uri="{FF2B5EF4-FFF2-40B4-BE49-F238E27FC236}">
                <a16:creationId xmlns:a16="http://schemas.microsoft.com/office/drawing/2014/main" id="{1C837EC4-22F5-9E43-84C3-1A5AAC6A7DF4}"/>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endParaRPr lang="en-US" dirty="0"/>
          </a:p>
        </p:txBody>
      </p:sp>
      <p:sp>
        <p:nvSpPr>
          <p:cNvPr id="16" name="Footer Placeholder 4">
            <a:extLst>
              <a:ext uri="{FF2B5EF4-FFF2-40B4-BE49-F238E27FC236}">
                <a16:creationId xmlns:a16="http://schemas.microsoft.com/office/drawing/2014/main" id="{11533DB3-1916-424C-AA57-0F84ADFE5CC9}"/>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bg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17" name="Straight Connector 16">
            <a:extLst>
              <a:ext uri="{FF2B5EF4-FFF2-40B4-BE49-F238E27FC236}">
                <a16:creationId xmlns:a16="http://schemas.microsoft.com/office/drawing/2014/main" id="{D59AB774-8A76-CA46-B4E3-9885480C035F}"/>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70A6E9F-D58E-7549-B453-264D50D571F7}"/>
              </a:ext>
            </a:extLst>
          </p:cNvPr>
          <p:cNvSpPr txBox="1"/>
          <p:nvPr userDrawn="1"/>
        </p:nvSpPr>
        <p:spPr>
          <a:xfrm>
            <a:off x="853887" y="2828835"/>
            <a:ext cx="3106271" cy="1200329"/>
          </a:xfrm>
          <a:prstGeom prst="rect">
            <a:avLst/>
          </a:prstGeom>
          <a:noFill/>
        </p:spPr>
        <p:txBody>
          <a:bodyPr wrap="square" rtlCol="0">
            <a:spAutoFit/>
          </a:bodyPr>
          <a:lstStyle/>
          <a:p>
            <a:r>
              <a:rPr lang="en-US" sz="7200" b="1" dirty="0">
                <a:solidFill>
                  <a:schemeClr val="bg1"/>
                </a:solidFill>
                <a:latin typeface="Impact" panose="020B0806030902050204" pitchFamily="34" charset="0"/>
              </a:rPr>
              <a:t>AGENDA</a:t>
            </a:r>
          </a:p>
        </p:txBody>
      </p:sp>
      <p:sp>
        <p:nvSpPr>
          <p:cNvPr id="13" name="Title 1">
            <a:extLst>
              <a:ext uri="{FF2B5EF4-FFF2-40B4-BE49-F238E27FC236}">
                <a16:creationId xmlns:a16="http://schemas.microsoft.com/office/drawing/2014/main" id="{E5B66AE5-2719-254F-9C71-8796F1EDC4E7}"/>
              </a:ext>
            </a:extLst>
          </p:cNvPr>
          <p:cNvSpPr>
            <a:spLocks noGrp="1"/>
          </p:cNvSpPr>
          <p:nvPr>
            <p:ph type="title" hasCustomPrompt="1"/>
          </p:nvPr>
        </p:nvSpPr>
        <p:spPr>
          <a:xfrm>
            <a:off x="5667935" y="998595"/>
            <a:ext cx="1129991" cy="551366"/>
          </a:xfrm>
        </p:spPr>
        <p:txBody>
          <a:bodyPr/>
          <a:lstStyle>
            <a:lvl1pPr>
              <a:lnSpc>
                <a:spcPct val="80000"/>
              </a:lnSpc>
              <a:defRPr>
                <a:latin typeface="Impact" panose="020B0806030902050204" pitchFamily="34" charset="0"/>
              </a:defRPr>
            </a:lvl1pPr>
          </a:lstStyle>
          <a:p>
            <a:r>
              <a:rPr lang="en-US" dirty="0"/>
              <a:t>1</a:t>
            </a:r>
          </a:p>
        </p:txBody>
      </p:sp>
      <p:sp>
        <p:nvSpPr>
          <p:cNvPr id="14" name="Text Placeholder 11">
            <a:extLst>
              <a:ext uri="{FF2B5EF4-FFF2-40B4-BE49-F238E27FC236}">
                <a16:creationId xmlns:a16="http://schemas.microsoft.com/office/drawing/2014/main" id="{7D225756-DD91-B44A-B03F-3CFBF9847C43}"/>
              </a:ext>
            </a:extLst>
          </p:cNvPr>
          <p:cNvSpPr>
            <a:spLocks noGrp="1"/>
          </p:cNvSpPr>
          <p:nvPr>
            <p:ph type="body" sz="quarter" idx="14" hasCustomPrompt="1"/>
          </p:nvPr>
        </p:nvSpPr>
        <p:spPr>
          <a:xfrm>
            <a:off x="5668489" y="1557271"/>
            <a:ext cx="2469278" cy="567598"/>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First Topic Goes In This Box</a:t>
            </a:r>
          </a:p>
        </p:txBody>
      </p:sp>
      <p:sp>
        <p:nvSpPr>
          <p:cNvPr id="19" name="Text Placeholder 11">
            <a:extLst>
              <a:ext uri="{FF2B5EF4-FFF2-40B4-BE49-F238E27FC236}">
                <a16:creationId xmlns:a16="http://schemas.microsoft.com/office/drawing/2014/main" id="{4A506422-AC83-F24B-A67B-7C45F1FAD020}"/>
              </a:ext>
            </a:extLst>
          </p:cNvPr>
          <p:cNvSpPr>
            <a:spLocks noGrp="1"/>
          </p:cNvSpPr>
          <p:nvPr>
            <p:ph type="body" sz="quarter" idx="15" hasCustomPrompt="1"/>
          </p:nvPr>
        </p:nvSpPr>
        <p:spPr>
          <a:xfrm>
            <a:off x="5668488" y="3222557"/>
            <a:ext cx="2588005" cy="619563"/>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Second Topic Goes In This Box</a:t>
            </a:r>
          </a:p>
        </p:txBody>
      </p:sp>
      <p:sp>
        <p:nvSpPr>
          <p:cNvPr id="23" name="Text Placeholder 11">
            <a:extLst>
              <a:ext uri="{FF2B5EF4-FFF2-40B4-BE49-F238E27FC236}">
                <a16:creationId xmlns:a16="http://schemas.microsoft.com/office/drawing/2014/main" id="{7EF7516D-6C07-0E47-BC44-57A08AD291DE}"/>
              </a:ext>
            </a:extLst>
          </p:cNvPr>
          <p:cNvSpPr>
            <a:spLocks noGrp="1"/>
          </p:cNvSpPr>
          <p:nvPr>
            <p:ph type="body" sz="quarter" idx="16" hasCustomPrompt="1"/>
          </p:nvPr>
        </p:nvSpPr>
        <p:spPr>
          <a:xfrm>
            <a:off x="5668489" y="4939808"/>
            <a:ext cx="2469278" cy="619563"/>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Third Topic Goes In This Box</a:t>
            </a:r>
          </a:p>
        </p:txBody>
      </p:sp>
      <p:sp>
        <p:nvSpPr>
          <p:cNvPr id="25" name="Text Placeholder 11">
            <a:extLst>
              <a:ext uri="{FF2B5EF4-FFF2-40B4-BE49-F238E27FC236}">
                <a16:creationId xmlns:a16="http://schemas.microsoft.com/office/drawing/2014/main" id="{5BF8BF19-E2CB-F643-8593-91137F518292}"/>
              </a:ext>
            </a:extLst>
          </p:cNvPr>
          <p:cNvSpPr>
            <a:spLocks noGrp="1"/>
          </p:cNvSpPr>
          <p:nvPr>
            <p:ph type="body" sz="quarter" idx="17" hasCustomPrompt="1"/>
          </p:nvPr>
        </p:nvSpPr>
        <p:spPr>
          <a:xfrm>
            <a:off x="9113122" y="1557271"/>
            <a:ext cx="2469278" cy="567598"/>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Fourth Topic Goes In This Box</a:t>
            </a:r>
          </a:p>
        </p:txBody>
      </p:sp>
      <p:sp>
        <p:nvSpPr>
          <p:cNvPr id="27" name="Text Placeholder 11">
            <a:extLst>
              <a:ext uri="{FF2B5EF4-FFF2-40B4-BE49-F238E27FC236}">
                <a16:creationId xmlns:a16="http://schemas.microsoft.com/office/drawing/2014/main" id="{37F00C9A-1BE7-D74C-BB50-353280B151EB}"/>
              </a:ext>
            </a:extLst>
          </p:cNvPr>
          <p:cNvSpPr>
            <a:spLocks noGrp="1"/>
          </p:cNvSpPr>
          <p:nvPr>
            <p:ph type="body" sz="quarter" idx="18" hasCustomPrompt="1"/>
          </p:nvPr>
        </p:nvSpPr>
        <p:spPr>
          <a:xfrm>
            <a:off x="9113122" y="3222557"/>
            <a:ext cx="2469278" cy="619563"/>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Fifth Topic Goes In This Box</a:t>
            </a:r>
          </a:p>
        </p:txBody>
      </p:sp>
      <p:sp>
        <p:nvSpPr>
          <p:cNvPr id="29" name="Text Placeholder 11">
            <a:extLst>
              <a:ext uri="{FF2B5EF4-FFF2-40B4-BE49-F238E27FC236}">
                <a16:creationId xmlns:a16="http://schemas.microsoft.com/office/drawing/2014/main" id="{DC9253C4-F152-484C-8B72-2321E28DC3B5}"/>
              </a:ext>
            </a:extLst>
          </p:cNvPr>
          <p:cNvSpPr>
            <a:spLocks noGrp="1"/>
          </p:cNvSpPr>
          <p:nvPr>
            <p:ph type="body" sz="quarter" idx="19" hasCustomPrompt="1"/>
          </p:nvPr>
        </p:nvSpPr>
        <p:spPr>
          <a:xfrm>
            <a:off x="9113122" y="4939808"/>
            <a:ext cx="2469278" cy="619563"/>
          </a:xfrm>
        </p:spPr>
        <p:txBody>
          <a:bodyPr/>
          <a:lstStyle>
            <a:lvl1pPr marL="0" indent="0" algn="l">
              <a:buNone/>
              <a:defRPr lang="en-US" sz="1800" b="1"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Title Of Sixth Topic Goes In This Box</a:t>
            </a:r>
          </a:p>
        </p:txBody>
      </p:sp>
      <p:cxnSp>
        <p:nvCxnSpPr>
          <p:cNvPr id="30" name="Straight Connector 29">
            <a:extLst>
              <a:ext uri="{FF2B5EF4-FFF2-40B4-BE49-F238E27FC236}">
                <a16:creationId xmlns:a16="http://schemas.microsoft.com/office/drawing/2014/main" id="{88B1FB9F-63E9-1745-BC2E-AF6BFDB67ABE}"/>
              </a:ext>
            </a:extLst>
          </p:cNvPr>
          <p:cNvCxnSpPr>
            <a:cxnSpLocks/>
          </p:cNvCxnSpPr>
          <p:nvPr userDrawn="1"/>
        </p:nvCxnSpPr>
        <p:spPr>
          <a:xfrm>
            <a:off x="8627783" y="837086"/>
            <a:ext cx="0" cy="5025832"/>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Text Placeholder 7">
            <a:extLst>
              <a:ext uri="{FF2B5EF4-FFF2-40B4-BE49-F238E27FC236}">
                <a16:creationId xmlns:a16="http://schemas.microsoft.com/office/drawing/2014/main" id="{B31FFC26-C2AA-6D47-B09A-5260CB9A19B0}"/>
              </a:ext>
            </a:extLst>
          </p:cNvPr>
          <p:cNvSpPr>
            <a:spLocks noGrp="1"/>
          </p:cNvSpPr>
          <p:nvPr>
            <p:ph type="body" sz="quarter" idx="20" hasCustomPrompt="1"/>
          </p:nvPr>
        </p:nvSpPr>
        <p:spPr>
          <a:xfrm>
            <a:off x="5667935" y="2603432"/>
            <a:ext cx="1411288" cy="619125"/>
          </a:xfrm>
        </p:spPr>
        <p:txBody>
          <a:bodyPr/>
          <a:lstStyle>
            <a:lvl1pPr marL="0" indent="0">
              <a:buNone/>
              <a:defRPr sz="3600">
                <a:solidFill>
                  <a:srgbClr val="A32B38"/>
                </a:solidFill>
                <a:latin typeface="Impact" panose="020B0806030902050204" pitchFamily="34" charset="0"/>
              </a:defRPr>
            </a:lvl1pPr>
            <a:lvl2pPr marL="457200" indent="0">
              <a:buNone/>
              <a:defRPr>
                <a:latin typeface="Impact" panose="020B0806030902050204" pitchFamily="34" charset="0"/>
              </a:defRPr>
            </a:lvl2pPr>
            <a:lvl3pPr marL="914400" indent="0">
              <a:buNone/>
              <a:defRPr>
                <a:latin typeface="Impact" panose="020B0806030902050204" pitchFamily="34" charset="0"/>
              </a:defRPr>
            </a:lvl3pPr>
            <a:lvl4pPr marL="1371600" indent="0">
              <a:buNone/>
              <a:defRPr>
                <a:latin typeface="Impact" panose="020B0806030902050204" pitchFamily="34" charset="0"/>
              </a:defRPr>
            </a:lvl4pPr>
            <a:lvl5pPr marL="1828800" indent="0">
              <a:buNone/>
              <a:defRPr>
                <a:latin typeface="Impact" panose="020B0806030902050204" pitchFamily="34" charset="0"/>
              </a:defRPr>
            </a:lvl5pPr>
          </a:lstStyle>
          <a:p>
            <a:pPr lvl="0"/>
            <a:r>
              <a:rPr lang="en-US" dirty="0"/>
              <a:t>2</a:t>
            </a:r>
          </a:p>
        </p:txBody>
      </p:sp>
      <p:sp>
        <p:nvSpPr>
          <p:cNvPr id="31" name="Text Placeholder 7">
            <a:extLst>
              <a:ext uri="{FF2B5EF4-FFF2-40B4-BE49-F238E27FC236}">
                <a16:creationId xmlns:a16="http://schemas.microsoft.com/office/drawing/2014/main" id="{93C53705-05BE-3E43-8348-287EFB379A4C}"/>
              </a:ext>
            </a:extLst>
          </p:cNvPr>
          <p:cNvSpPr>
            <a:spLocks noGrp="1"/>
          </p:cNvSpPr>
          <p:nvPr>
            <p:ph type="body" sz="quarter" idx="21" hasCustomPrompt="1"/>
          </p:nvPr>
        </p:nvSpPr>
        <p:spPr>
          <a:xfrm>
            <a:off x="5667935" y="4297762"/>
            <a:ext cx="1411288" cy="619125"/>
          </a:xfrm>
        </p:spPr>
        <p:txBody>
          <a:bodyPr/>
          <a:lstStyle>
            <a:lvl1pPr marL="0" indent="0">
              <a:buNone/>
              <a:defRPr sz="3600">
                <a:solidFill>
                  <a:srgbClr val="A32B38"/>
                </a:solidFill>
                <a:latin typeface="Impact" panose="020B0806030902050204" pitchFamily="34" charset="0"/>
              </a:defRPr>
            </a:lvl1pPr>
            <a:lvl2pPr marL="457200" indent="0">
              <a:buNone/>
              <a:defRPr>
                <a:latin typeface="Impact" panose="020B0806030902050204" pitchFamily="34" charset="0"/>
              </a:defRPr>
            </a:lvl2pPr>
            <a:lvl3pPr marL="914400" indent="0">
              <a:buNone/>
              <a:defRPr>
                <a:latin typeface="Impact" panose="020B0806030902050204" pitchFamily="34" charset="0"/>
              </a:defRPr>
            </a:lvl3pPr>
            <a:lvl4pPr marL="1371600" indent="0">
              <a:buNone/>
              <a:defRPr>
                <a:latin typeface="Impact" panose="020B0806030902050204" pitchFamily="34" charset="0"/>
              </a:defRPr>
            </a:lvl4pPr>
            <a:lvl5pPr marL="1828800" indent="0">
              <a:buNone/>
              <a:defRPr>
                <a:latin typeface="Impact" panose="020B0806030902050204" pitchFamily="34" charset="0"/>
              </a:defRPr>
            </a:lvl5pPr>
          </a:lstStyle>
          <a:p>
            <a:pPr lvl="0"/>
            <a:r>
              <a:rPr lang="en-US" dirty="0"/>
              <a:t>3</a:t>
            </a:r>
          </a:p>
        </p:txBody>
      </p:sp>
      <p:sp>
        <p:nvSpPr>
          <p:cNvPr id="32" name="Text Placeholder 7">
            <a:extLst>
              <a:ext uri="{FF2B5EF4-FFF2-40B4-BE49-F238E27FC236}">
                <a16:creationId xmlns:a16="http://schemas.microsoft.com/office/drawing/2014/main" id="{1EB57398-9CB0-594E-822D-A4539153F6C1}"/>
              </a:ext>
            </a:extLst>
          </p:cNvPr>
          <p:cNvSpPr>
            <a:spLocks noGrp="1"/>
          </p:cNvSpPr>
          <p:nvPr>
            <p:ph type="body" sz="quarter" idx="22" hasCustomPrompt="1"/>
          </p:nvPr>
        </p:nvSpPr>
        <p:spPr>
          <a:xfrm>
            <a:off x="9096935" y="2603432"/>
            <a:ext cx="1411288" cy="619125"/>
          </a:xfrm>
        </p:spPr>
        <p:txBody>
          <a:bodyPr/>
          <a:lstStyle>
            <a:lvl1pPr marL="0" indent="0">
              <a:buNone/>
              <a:defRPr sz="3600">
                <a:solidFill>
                  <a:srgbClr val="A32B38"/>
                </a:solidFill>
                <a:latin typeface="Impact" panose="020B0806030902050204" pitchFamily="34" charset="0"/>
              </a:defRPr>
            </a:lvl1pPr>
            <a:lvl2pPr marL="457200" indent="0">
              <a:buNone/>
              <a:defRPr>
                <a:latin typeface="Impact" panose="020B0806030902050204" pitchFamily="34" charset="0"/>
              </a:defRPr>
            </a:lvl2pPr>
            <a:lvl3pPr marL="914400" indent="0">
              <a:buNone/>
              <a:defRPr>
                <a:latin typeface="Impact" panose="020B0806030902050204" pitchFamily="34" charset="0"/>
              </a:defRPr>
            </a:lvl3pPr>
            <a:lvl4pPr marL="1371600" indent="0">
              <a:buNone/>
              <a:defRPr>
                <a:latin typeface="Impact" panose="020B0806030902050204" pitchFamily="34" charset="0"/>
              </a:defRPr>
            </a:lvl4pPr>
            <a:lvl5pPr marL="1828800" indent="0">
              <a:buNone/>
              <a:defRPr>
                <a:latin typeface="Impact" panose="020B0806030902050204" pitchFamily="34" charset="0"/>
              </a:defRPr>
            </a:lvl5pPr>
          </a:lstStyle>
          <a:p>
            <a:pPr lvl="0"/>
            <a:r>
              <a:rPr lang="en-US" dirty="0"/>
              <a:t>5</a:t>
            </a:r>
          </a:p>
        </p:txBody>
      </p:sp>
      <p:sp>
        <p:nvSpPr>
          <p:cNvPr id="33" name="Text Placeholder 7">
            <a:extLst>
              <a:ext uri="{FF2B5EF4-FFF2-40B4-BE49-F238E27FC236}">
                <a16:creationId xmlns:a16="http://schemas.microsoft.com/office/drawing/2014/main" id="{7A1519BD-B13F-7840-90F2-0175CC375A55}"/>
              </a:ext>
            </a:extLst>
          </p:cNvPr>
          <p:cNvSpPr>
            <a:spLocks noGrp="1"/>
          </p:cNvSpPr>
          <p:nvPr>
            <p:ph type="body" sz="quarter" idx="23" hasCustomPrompt="1"/>
          </p:nvPr>
        </p:nvSpPr>
        <p:spPr>
          <a:xfrm>
            <a:off x="9096935" y="922550"/>
            <a:ext cx="1411288" cy="619125"/>
          </a:xfrm>
        </p:spPr>
        <p:txBody>
          <a:bodyPr/>
          <a:lstStyle>
            <a:lvl1pPr marL="0" indent="0">
              <a:buNone/>
              <a:defRPr sz="3600">
                <a:solidFill>
                  <a:srgbClr val="A32B38"/>
                </a:solidFill>
                <a:latin typeface="Impact" panose="020B0806030902050204" pitchFamily="34" charset="0"/>
              </a:defRPr>
            </a:lvl1pPr>
            <a:lvl2pPr marL="457200" indent="0">
              <a:buNone/>
              <a:defRPr>
                <a:latin typeface="Impact" panose="020B0806030902050204" pitchFamily="34" charset="0"/>
              </a:defRPr>
            </a:lvl2pPr>
            <a:lvl3pPr marL="914400" indent="0">
              <a:buNone/>
              <a:defRPr>
                <a:latin typeface="Impact" panose="020B0806030902050204" pitchFamily="34" charset="0"/>
              </a:defRPr>
            </a:lvl3pPr>
            <a:lvl4pPr marL="1371600" indent="0">
              <a:buNone/>
              <a:defRPr>
                <a:latin typeface="Impact" panose="020B0806030902050204" pitchFamily="34" charset="0"/>
              </a:defRPr>
            </a:lvl4pPr>
            <a:lvl5pPr marL="1828800" indent="0">
              <a:buNone/>
              <a:defRPr>
                <a:latin typeface="Impact" panose="020B0806030902050204" pitchFamily="34" charset="0"/>
              </a:defRPr>
            </a:lvl5pPr>
          </a:lstStyle>
          <a:p>
            <a:pPr lvl="0"/>
            <a:r>
              <a:rPr lang="en-US" dirty="0"/>
              <a:t>4</a:t>
            </a:r>
          </a:p>
        </p:txBody>
      </p:sp>
      <p:sp>
        <p:nvSpPr>
          <p:cNvPr id="34" name="Text Placeholder 7">
            <a:extLst>
              <a:ext uri="{FF2B5EF4-FFF2-40B4-BE49-F238E27FC236}">
                <a16:creationId xmlns:a16="http://schemas.microsoft.com/office/drawing/2014/main" id="{605E5713-4943-634C-8988-A28B0D9B5B3C}"/>
              </a:ext>
            </a:extLst>
          </p:cNvPr>
          <p:cNvSpPr>
            <a:spLocks noGrp="1"/>
          </p:cNvSpPr>
          <p:nvPr>
            <p:ph type="body" sz="quarter" idx="24" hasCustomPrompt="1"/>
          </p:nvPr>
        </p:nvSpPr>
        <p:spPr>
          <a:xfrm>
            <a:off x="9096935" y="4324656"/>
            <a:ext cx="1411288" cy="619125"/>
          </a:xfrm>
        </p:spPr>
        <p:txBody>
          <a:bodyPr/>
          <a:lstStyle>
            <a:lvl1pPr marL="0" indent="0">
              <a:buNone/>
              <a:defRPr sz="3600">
                <a:solidFill>
                  <a:srgbClr val="A32B38"/>
                </a:solidFill>
                <a:latin typeface="Impact" panose="020B0806030902050204" pitchFamily="34" charset="0"/>
              </a:defRPr>
            </a:lvl1pPr>
            <a:lvl2pPr marL="457200" indent="0">
              <a:buNone/>
              <a:defRPr>
                <a:latin typeface="Impact" panose="020B0806030902050204" pitchFamily="34" charset="0"/>
              </a:defRPr>
            </a:lvl2pPr>
            <a:lvl3pPr marL="914400" indent="0">
              <a:buNone/>
              <a:defRPr>
                <a:latin typeface="Impact" panose="020B0806030902050204" pitchFamily="34" charset="0"/>
              </a:defRPr>
            </a:lvl3pPr>
            <a:lvl4pPr marL="1371600" indent="0">
              <a:buNone/>
              <a:defRPr>
                <a:latin typeface="Impact" panose="020B0806030902050204" pitchFamily="34" charset="0"/>
              </a:defRPr>
            </a:lvl4pPr>
            <a:lvl5pPr marL="1828800" indent="0">
              <a:buNone/>
              <a:defRPr>
                <a:latin typeface="Impact" panose="020B0806030902050204" pitchFamily="34" charset="0"/>
              </a:defRPr>
            </a:lvl5pPr>
          </a:lstStyle>
          <a:p>
            <a:pPr lvl="0"/>
            <a:r>
              <a:rPr lang="en-US" dirty="0"/>
              <a:t>6</a:t>
            </a:r>
          </a:p>
        </p:txBody>
      </p:sp>
      <p:cxnSp>
        <p:nvCxnSpPr>
          <p:cNvPr id="35" name="Straight Connector 34">
            <a:extLst>
              <a:ext uri="{FF2B5EF4-FFF2-40B4-BE49-F238E27FC236}">
                <a16:creationId xmlns:a16="http://schemas.microsoft.com/office/drawing/2014/main" id="{3AACECB6-3BE5-D34C-A747-348752A9C71D}"/>
              </a:ext>
            </a:extLst>
          </p:cNvPr>
          <p:cNvCxnSpPr>
            <a:cxnSpLocks/>
          </p:cNvCxnSpPr>
          <p:nvPr userDrawn="1"/>
        </p:nvCxnSpPr>
        <p:spPr>
          <a:xfrm>
            <a:off x="609600" y="431801"/>
            <a:ext cx="420444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0CF8E506-989A-4A26-8348-674253C92A42}"/>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2251263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773" y="838200"/>
            <a:ext cx="10917627" cy="803275"/>
          </a:xfrm>
        </p:spPr>
        <p:txBody>
          <a:bodyPr/>
          <a:lstStyle>
            <a:lvl1pPr>
              <a:defRPr sz="4800">
                <a:latin typeface="Impact" panose="020B0806030902050204" pitchFamily="34" charset="0"/>
              </a:defRPr>
            </a:lvl1pPr>
          </a:lstStyle>
          <a:p>
            <a:r>
              <a:rPr lang="en-US" dirty="0"/>
              <a:t>CLICK TO EDIT MASTER TITLE STYLE</a:t>
            </a:r>
          </a:p>
        </p:txBody>
      </p:sp>
      <p:sp>
        <p:nvSpPr>
          <p:cNvPr id="3" name="Content Placeholder 2"/>
          <p:cNvSpPr>
            <a:spLocks noGrp="1"/>
          </p:cNvSpPr>
          <p:nvPr>
            <p:ph idx="1" hasCustomPrompt="1"/>
          </p:nvPr>
        </p:nvSpPr>
        <p:spPr>
          <a:xfrm>
            <a:off x="664774" y="2059439"/>
            <a:ext cx="8682426" cy="3827463"/>
          </a:xfrm>
        </p:spPr>
        <p:txBody>
          <a:bodyPr/>
          <a:lstStyle>
            <a:lvl1pPr marL="0" indent="0">
              <a:buFont typeface="Arial" panose="020B0604020202020204" pitchFamily="34" charset="0"/>
              <a:buNone/>
              <a:defRPr sz="24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dirty="0"/>
              <a:t>Put your body copy in this box.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br>
              <a:rPr lang="en-US" dirty="0"/>
            </a:br>
            <a:br>
              <a:rPr lang="en-US" dirty="0"/>
            </a:br>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12" name="Picture 11">
            <a:extLst>
              <a:ext uri="{FF2B5EF4-FFF2-40B4-BE49-F238E27FC236}">
                <a16:creationId xmlns:a16="http://schemas.microsoft.com/office/drawing/2014/main" id="{CB1B7071-8DE2-8343-81C6-F7FA1DB69D27}"/>
              </a:ext>
            </a:extLst>
          </p:cNvPr>
          <p:cNvPicPr>
            <a:picLocks noChangeAspect="1"/>
          </p:cNvPicPr>
          <p:nvPr userDrawn="1"/>
        </p:nvPicPr>
        <p:blipFill>
          <a:blip r:embed="rId2"/>
          <a:stretch>
            <a:fillRect/>
          </a:stretch>
        </p:blipFill>
        <p:spPr>
          <a:xfrm>
            <a:off x="8534516" y="6257632"/>
            <a:ext cx="3047884" cy="133860"/>
          </a:xfrm>
          <a:prstGeom prst="rect">
            <a:avLst/>
          </a:prstGeom>
        </p:spPr>
      </p:pic>
      <p:sp>
        <p:nvSpPr>
          <p:cNvPr id="15" name="Date Placeholder 3">
            <a:extLst>
              <a:ext uri="{FF2B5EF4-FFF2-40B4-BE49-F238E27FC236}">
                <a16:creationId xmlns:a16="http://schemas.microsoft.com/office/drawing/2014/main" id="{1C837EC4-22F5-9E43-84C3-1A5AAC6A7DF4}"/>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endParaRPr lang="en-US" dirty="0"/>
          </a:p>
        </p:txBody>
      </p:sp>
      <p:sp>
        <p:nvSpPr>
          <p:cNvPr id="16" name="Footer Placeholder 4">
            <a:extLst>
              <a:ext uri="{FF2B5EF4-FFF2-40B4-BE49-F238E27FC236}">
                <a16:creationId xmlns:a16="http://schemas.microsoft.com/office/drawing/2014/main" id="{11533DB3-1916-424C-AA57-0F84ADFE5CC9}"/>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17" name="Straight Connector 16">
            <a:extLst>
              <a:ext uri="{FF2B5EF4-FFF2-40B4-BE49-F238E27FC236}">
                <a16:creationId xmlns:a16="http://schemas.microsoft.com/office/drawing/2014/main" id="{D59AB774-8A76-CA46-B4E3-9885480C035F}"/>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A6B077E-C183-4A65-A056-DFE5121E6318}"/>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1489390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773" y="838200"/>
            <a:ext cx="10917627" cy="803275"/>
          </a:xfrm>
        </p:spPr>
        <p:txBody>
          <a:bodyPr/>
          <a:lstStyle>
            <a:lvl1pPr>
              <a:defRPr sz="4800">
                <a:latin typeface="Impact" panose="020B0806030902050204" pitchFamily="34" charset="0"/>
              </a:defRPr>
            </a:lvl1pPr>
          </a:lstStyle>
          <a:p>
            <a:r>
              <a:rPr lang="en-US" dirty="0"/>
              <a:t>CLICK TO EDIT MASTER TITLE STYLE</a:t>
            </a:r>
          </a:p>
        </p:txBody>
      </p:sp>
      <p:sp>
        <p:nvSpPr>
          <p:cNvPr id="3" name="Content Placeholder 2"/>
          <p:cNvSpPr>
            <a:spLocks noGrp="1"/>
          </p:cNvSpPr>
          <p:nvPr>
            <p:ph idx="1" hasCustomPrompt="1"/>
          </p:nvPr>
        </p:nvSpPr>
        <p:spPr>
          <a:xfrm>
            <a:off x="664773" y="2059439"/>
            <a:ext cx="9952427" cy="3827463"/>
          </a:xfrm>
        </p:spPr>
        <p:txBody>
          <a:bodyPr/>
          <a:lstStyle>
            <a:lvl1pPr marL="342900" indent="-342900">
              <a:lnSpc>
                <a:spcPct val="80000"/>
              </a:lnSpc>
              <a:buClr>
                <a:srgbClr val="62C4B1"/>
              </a:buClr>
              <a:buFont typeface="Arial" panose="020B0604020202020204" pitchFamily="34" charset="0"/>
              <a:buChar char="•"/>
              <a:defRPr sz="24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dirty="0"/>
              <a:t>Put your body copy in this box. As Bullets!</a:t>
            </a:r>
            <a:br>
              <a:rPr lang="en-US" dirty="0"/>
            </a:br>
            <a:endParaRPr lang="en-US" dirty="0"/>
          </a:p>
          <a:p>
            <a:pPr lvl="0"/>
            <a:r>
              <a:rPr lang="en-US" dirty="0"/>
              <a:t>Lorem ipsum dolor sit </a:t>
            </a:r>
            <a:r>
              <a:rPr lang="en-US" dirty="0" err="1"/>
              <a:t>amet</a:t>
            </a:r>
            <a:r>
              <a:rPr lang="en-US" dirty="0"/>
              <a:t>, </a:t>
            </a:r>
            <a:r>
              <a:rPr lang="en-US" dirty="0" err="1"/>
              <a:t>consectetur</a:t>
            </a:r>
            <a:r>
              <a:rPr lang="en-US" dirty="0"/>
              <a:t> </a:t>
            </a:r>
            <a:br>
              <a:rPr lang="en-US" dirty="0"/>
            </a:br>
            <a:r>
              <a:rPr lang="en-US" dirty="0" err="1"/>
              <a:t>adipiscing</a:t>
            </a:r>
            <a:r>
              <a:rPr lang="en-US" dirty="0"/>
              <a:t> </a:t>
            </a:r>
            <a:r>
              <a:rPr lang="en-US" dirty="0" err="1"/>
              <a:t>elit</a:t>
            </a:r>
            <a:r>
              <a:rPr lang="en-US" dirty="0"/>
              <a:t>, </a:t>
            </a:r>
            <a:r>
              <a:rPr lang="en-US" dirty="0" err="1"/>
              <a:t>sed</a:t>
            </a:r>
            <a:r>
              <a:rPr lang="en-US" dirty="0"/>
              <a:t> </a:t>
            </a:r>
            <a:br>
              <a:rPr lang="en-US" dirty="0"/>
            </a:br>
            <a:endParaRPr lang="en-US" dirty="0"/>
          </a:p>
          <a:p>
            <a:pPr lvl="0"/>
            <a:r>
              <a:rPr lang="en-US" dirty="0"/>
              <a:t>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a:t>
            </a:r>
            <a:br>
              <a:rPr lang="en-US" dirty="0"/>
            </a:br>
            <a:r>
              <a:rPr lang="en-US" dirty="0"/>
              <a:t>et dolore magna </a:t>
            </a:r>
            <a:r>
              <a:rPr lang="en-US" dirty="0" err="1"/>
              <a:t>aliqua</a:t>
            </a:r>
            <a:r>
              <a:rPr lang="en-US" dirty="0"/>
              <a:t>. </a:t>
            </a:r>
            <a:br>
              <a:rPr lang="en-US" dirty="0"/>
            </a:br>
            <a:endParaRPr lang="en-US" dirty="0"/>
          </a:p>
          <a:p>
            <a:pPr lvl="0"/>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br>
              <a:rPr lang="en-US" dirty="0"/>
            </a:b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br>
              <a:rPr lang="en-US" dirty="0"/>
            </a:br>
            <a:r>
              <a:rPr lang="en-US" dirty="0"/>
              <a:t>ex </a:t>
            </a:r>
            <a:r>
              <a:rPr lang="en-US" dirty="0" err="1"/>
              <a:t>ea</a:t>
            </a:r>
            <a:r>
              <a:rPr lang="en-US" dirty="0"/>
              <a:t> </a:t>
            </a:r>
            <a:r>
              <a:rPr lang="en-US" dirty="0" err="1"/>
              <a:t>commodo</a:t>
            </a:r>
            <a:r>
              <a:rPr lang="en-US" dirty="0"/>
              <a:t> </a:t>
            </a:r>
            <a:r>
              <a:rPr lang="en-US" dirty="0" err="1"/>
              <a:t>consequat</a:t>
            </a:r>
            <a:endParaRPr lang="en-US" dirty="0"/>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12" name="Picture 11">
            <a:extLst>
              <a:ext uri="{FF2B5EF4-FFF2-40B4-BE49-F238E27FC236}">
                <a16:creationId xmlns:a16="http://schemas.microsoft.com/office/drawing/2014/main" id="{734FC64C-83D1-1741-B761-5F097544B591}"/>
              </a:ext>
            </a:extLst>
          </p:cNvPr>
          <p:cNvPicPr>
            <a:picLocks noChangeAspect="1"/>
          </p:cNvPicPr>
          <p:nvPr userDrawn="1"/>
        </p:nvPicPr>
        <p:blipFill>
          <a:blip r:embed="rId2"/>
          <a:stretch>
            <a:fillRect/>
          </a:stretch>
        </p:blipFill>
        <p:spPr>
          <a:xfrm>
            <a:off x="8534516" y="6257632"/>
            <a:ext cx="3047884" cy="133860"/>
          </a:xfrm>
          <a:prstGeom prst="rect">
            <a:avLst/>
          </a:prstGeom>
        </p:spPr>
      </p:pic>
      <p:sp>
        <p:nvSpPr>
          <p:cNvPr id="16" name="Date Placeholder 3">
            <a:extLst>
              <a:ext uri="{FF2B5EF4-FFF2-40B4-BE49-F238E27FC236}">
                <a16:creationId xmlns:a16="http://schemas.microsoft.com/office/drawing/2014/main" id="{4320AB01-3453-9C4B-802A-2D304F24C494}"/>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endParaRPr lang="en-US" dirty="0"/>
          </a:p>
        </p:txBody>
      </p:sp>
      <p:sp>
        <p:nvSpPr>
          <p:cNvPr id="17" name="Footer Placeholder 4">
            <a:extLst>
              <a:ext uri="{FF2B5EF4-FFF2-40B4-BE49-F238E27FC236}">
                <a16:creationId xmlns:a16="http://schemas.microsoft.com/office/drawing/2014/main" id="{6837D876-F824-C84E-8FF0-604B494047F2}"/>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18" name="Straight Connector 17">
            <a:extLst>
              <a:ext uri="{FF2B5EF4-FFF2-40B4-BE49-F238E27FC236}">
                <a16:creationId xmlns:a16="http://schemas.microsoft.com/office/drawing/2014/main" id="{5D459127-653F-994C-A2A5-157D3832E1DF}"/>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8C19392-48DF-4D6E-8FB6-437F3FCBF754}"/>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3152852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E59CB6-6FD2-3340-A5FF-0D872CE5D2C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7865331" y="-2"/>
            <a:ext cx="4326670" cy="6858000"/>
          </a:xfrm>
          <a:prstGeom prst="rect">
            <a:avLst/>
          </a:prstGeom>
          <a:effectLst>
            <a:outerShdw blurRad="50800" dist="50800" dir="5400000" algn="ctr" rotWithShape="0">
              <a:schemeClr val="bg1"/>
            </a:outerShdw>
          </a:effectLst>
        </p:spPr>
      </p:pic>
      <p:sp>
        <p:nvSpPr>
          <p:cNvPr id="13" name="Rectangle 12">
            <a:extLst>
              <a:ext uri="{FF2B5EF4-FFF2-40B4-BE49-F238E27FC236}">
                <a16:creationId xmlns:a16="http://schemas.microsoft.com/office/drawing/2014/main" id="{E581C4CA-9FFA-2D4F-997F-0B6E1CA23336}"/>
              </a:ext>
            </a:extLst>
          </p:cNvPr>
          <p:cNvSpPr/>
          <p:nvPr userDrawn="1"/>
        </p:nvSpPr>
        <p:spPr>
          <a:xfrm rot="16200000">
            <a:off x="6599666" y="1265663"/>
            <a:ext cx="6858001" cy="4326669"/>
          </a:xfrm>
          <a:prstGeom prst="rect">
            <a:avLst/>
          </a:prstGeom>
          <a:solidFill>
            <a:srgbClr val="62C4B1">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09601" y="1226634"/>
            <a:ext cx="4252332" cy="1573755"/>
          </a:xfrm>
        </p:spPr>
        <p:txBody>
          <a:bodyPr/>
          <a:lstStyle>
            <a:lvl1pPr>
              <a:lnSpc>
                <a:spcPct val="80000"/>
              </a:lnSpc>
              <a:defRPr>
                <a:latin typeface="Impact" panose="020B0806030902050204" pitchFamily="34" charset="0"/>
              </a:defRPr>
            </a:lvl1pPr>
          </a:lstStyle>
          <a:p>
            <a:r>
              <a:rPr lang="en-US" dirty="0"/>
              <a:t>CLICK TO EDIT MASTER TITLE STYLE</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sp>
        <p:nvSpPr>
          <p:cNvPr id="12" name="Text Placeholder 11">
            <a:extLst>
              <a:ext uri="{FF2B5EF4-FFF2-40B4-BE49-F238E27FC236}">
                <a16:creationId xmlns:a16="http://schemas.microsoft.com/office/drawing/2014/main" id="{EA5EFFAB-240B-CF47-B119-CF6FF864B346}"/>
              </a:ext>
            </a:extLst>
          </p:cNvPr>
          <p:cNvSpPr>
            <a:spLocks noGrp="1"/>
          </p:cNvSpPr>
          <p:nvPr>
            <p:ph type="body" sz="quarter" idx="13" hasCustomPrompt="1"/>
          </p:nvPr>
        </p:nvSpPr>
        <p:spPr>
          <a:xfrm>
            <a:off x="664633" y="3055939"/>
            <a:ext cx="6502400" cy="2408237"/>
          </a:xfrm>
        </p:spPr>
        <p:txBody>
          <a:bodyPr/>
          <a:lstStyle>
            <a:lvl1pPr marL="0" indent="0" algn="l">
              <a:buNone/>
              <a:defRPr lang="en-US" sz="1800" b="0" i="0" smtClean="0">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br>
              <a:rPr lang="en-US" dirty="0"/>
            </a:br>
            <a:br>
              <a:rPr lang="en-US" dirty="0"/>
            </a:br>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pic>
        <p:nvPicPr>
          <p:cNvPr id="24" name="Picture 23">
            <a:extLst>
              <a:ext uri="{FF2B5EF4-FFF2-40B4-BE49-F238E27FC236}">
                <a16:creationId xmlns:a16="http://schemas.microsoft.com/office/drawing/2014/main" id="{A46CD9CC-D8A4-AE47-B2D3-7B4C70008D5D}"/>
              </a:ext>
            </a:extLst>
          </p:cNvPr>
          <p:cNvPicPr>
            <a:picLocks noChangeAspect="1"/>
          </p:cNvPicPr>
          <p:nvPr userDrawn="1"/>
        </p:nvPicPr>
        <p:blipFill>
          <a:blip r:embed="rId4"/>
          <a:stretch>
            <a:fillRect/>
          </a:stretch>
        </p:blipFill>
        <p:spPr>
          <a:xfrm>
            <a:off x="8534517" y="6257632"/>
            <a:ext cx="3047883" cy="133860"/>
          </a:xfrm>
          <a:prstGeom prst="rect">
            <a:avLst/>
          </a:prstGeom>
        </p:spPr>
      </p:pic>
      <p:sp>
        <p:nvSpPr>
          <p:cNvPr id="25" name="Date Placeholder 3">
            <a:extLst>
              <a:ext uri="{FF2B5EF4-FFF2-40B4-BE49-F238E27FC236}">
                <a16:creationId xmlns:a16="http://schemas.microsoft.com/office/drawing/2014/main" id="{50F38DBA-2130-0644-AA07-968F29437DC2}"/>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bg1"/>
                </a:solidFill>
              </a:defRPr>
            </a:lvl1pPr>
          </a:lstStyle>
          <a:p>
            <a:pPr>
              <a:defRPr/>
            </a:pPr>
            <a:endParaRPr lang="en-US" dirty="0"/>
          </a:p>
        </p:txBody>
      </p:sp>
      <p:sp>
        <p:nvSpPr>
          <p:cNvPr id="26" name="Footer Placeholder 4">
            <a:extLst>
              <a:ext uri="{FF2B5EF4-FFF2-40B4-BE49-F238E27FC236}">
                <a16:creationId xmlns:a16="http://schemas.microsoft.com/office/drawing/2014/main" id="{068DC8C5-BA8A-6741-9E99-6FE3BBD63F46}"/>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27" name="Straight Connector 26">
            <a:extLst>
              <a:ext uri="{FF2B5EF4-FFF2-40B4-BE49-F238E27FC236}">
                <a16:creationId xmlns:a16="http://schemas.microsoft.com/office/drawing/2014/main" id="{5836ABEB-C090-5846-97D8-221C1E8C7112}"/>
              </a:ext>
            </a:extLst>
          </p:cNvPr>
          <p:cNvCxnSpPr/>
          <p:nvPr userDrawn="1"/>
        </p:nvCxnSpPr>
        <p:spPr>
          <a:xfrm>
            <a:off x="609600" y="431801"/>
            <a:ext cx="109728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3E32A65-4823-C14D-B7E3-D7F16CE5A43A}"/>
              </a:ext>
            </a:extLst>
          </p:cNvPr>
          <p:cNvCxnSpPr>
            <a:cxnSpLocks/>
          </p:cNvCxnSpPr>
          <p:nvPr userDrawn="1"/>
        </p:nvCxnSpPr>
        <p:spPr>
          <a:xfrm>
            <a:off x="582706" y="424331"/>
            <a:ext cx="7282625"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E76AC8F-4D06-4703-BC77-80B7A44EE808}"/>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3147057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8CB298-7EAD-3846-8D7C-18E994A5A7A8}"/>
              </a:ext>
            </a:extLst>
          </p:cNvPr>
          <p:cNvSpPr/>
          <p:nvPr userDrawn="1"/>
        </p:nvSpPr>
        <p:spPr>
          <a:xfrm>
            <a:off x="0" y="2590800"/>
            <a:ext cx="12192000" cy="4267200"/>
          </a:xfrm>
          <a:prstGeom prst="rect">
            <a:avLst/>
          </a:prstGeom>
          <a:solidFill>
            <a:srgbClr val="A32B3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47700" y="880954"/>
            <a:ext cx="10917627" cy="1286092"/>
          </a:xfrm>
        </p:spPr>
        <p:txBody>
          <a:bodyPr/>
          <a:lstStyle>
            <a:lvl1pPr algn="ctr">
              <a:defRPr sz="4800">
                <a:latin typeface="Impact" panose="020B0806030902050204" pitchFamily="34" charset="0"/>
              </a:defRPr>
            </a:lvl1pPr>
          </a:lstStyle>
          <a:p>
            <a:r>
              <a:rPr lang="en-US" dirty="0"/>
              <a:t>PUT YOUR HEADLINE IN </a:t>
            </a:r>
            <a:br>
              <a:rPr lang="en-US" dirty="0"/>
            </a:br>
            <a:r>
              <a:rPr lang="en-US" dirty="0"/>
              <a:t>THIS TEXT BOX</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sp>
        <p:nvSpPr>
          <p:cNvPr id="11" name="Text Placeholder 11">
            <a:extLst>
              <a:ext uri="{FF2B5EF4-FFF2-40B4-BE49-F238E27FC236}">
                <a16:creationId xmlns:a16="http://schemas.microsoft.com/office/drawing/2014/main" id="{9E2DC406-912D-5F48-9574-34EA44D04D6F}"/>
              </a:ext>
            </a:extLst>
          </p:cNvPr>
          <p:cNvSpPr>
            <a:spLocks noGrp="1"/>
          </p:cNvSpPr>
          <p:nvPr>
            <p:ph type="body" sz="quarter" idx="13" hasCustomPrompt="1"/>
          </p:nvPr>
        </p:nvSpPr>
        <p:spPr>
          <a:xfrm>
            <a:off x="2493573" y="3532836"/>
            <a:ext cx="3246967" cy="1782761"/>
          </a:xfrm>
        </p:spPr>
        <p:txBody>
          <a:bodyPr/>
          <a:lstStyle>
            <a:lvl1pPr marL="0" indent="0" algn="l">
              <a:buNone/>
              <a:defRPr lang="en-US" sz="1800" b="0" i="0" smtClean="0">
                <a:solidFill>
                  <a:schemeClr val="bg1"/>
                </a:solidFill>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13" name="Text Placeholder 11">
            <a:extLst>
              <a:ext uri="{FF2B5EF4-FFF2-40B4-BE49-F238E27FC236}">
                <a16:creationId xmlns:a16="http://schemas.microsoft.com/office/drawing/2014/main" id="{CDFD3CF9-A873-6247-A3C5-CCA49B749D31}"/>
              </a:ext>
            </a:extLst>
          </p:cNvPr>
          <p:cNvSpPr>
            <a:spLocks noGrp="1"/>
          </p:cNvSpPr>
          <p:nvPr>
            <p:ph type="body" sz="quarter" idx="14" hasCustomPrompt="1"/>
          </p:nvPr>
        </p:nvSpPr>
        <p:spPr>
          <a:xfrm>
            <a:off x="6405313" y="3532836"/>
            <a:ext cx="3246967" cy="1782761"/>
          </a:xfrm>
        </p:spPr>
        <p:txBody>
          <a:bodyPr/>
          <a:lstStyle>
            <a:lvl1pPr marL="0" indent="0" algn="l">
              <a:buNone/>
              <a:defRPr lang="en-US" sz="1800" b="0" i="0" smtClean="0">
                <a:solidFill>
                  <a:schemeClr val="bg1"/>
                </a:solidFill>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15" name="Picture 14">
            <a:extLst>
              <a:ext uri="{FF2B5EF4-FFF2-40B4-BE49-F238E27FC236}">
                <a16:creationId xmlns:a16="http://schemas.microsoft.com/office/drawing/2014/main" id="{C9DD85F6-FC6D-7D48-AFA6-24B346768052}"/>
              </a:ext>
            </a:extLst>
          </p:cNvPr>
          <p:cNvPicPr>
            <a:picLocks noChangeAspect="1"/>
          </p:cNvPicPr>
          <p:nvPr userDrawn="1"/>
        </p:nvPicPr>
        <p:blipFill>
          <a:blip r:embed="rId2"/>
          <a:stretch>
            <a:fillRect/>
          </a:stretch>
        </p:blipFill>
        <p:spPr>
          <a:xfrm>
            <a:off x="8534517" y="6257632"/>
            <a:ext cx="3047883" cy="133860"/>
          </a:xfrm>
          <a:prstGeom prst="rect">
            <a:avLst/>
          </a:prstGeom>
        </p:spPr>
      </p:pic>
      <p:sp>
        <p:nvSpPr>
          <p:cNvPr id="19" name="Date Placeholder 3">
            <a:extLst>
              <a:ext uri="{FF2B5EF4-FFF2-40B4-BE49-F238E27FC236}">
                <a16:creationId xmlns:a16="http://schemas.microsoft.com/office/drawing/2014/main" id="{FBA45E7E-63FA-744D-96FA-B75E5D7DDF96}"/>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tx1"/>
                </a:solidFill>
              </a:defRPr>
            </a:lvl1pPr>
          </a:lstStyle>
          <a:p>
            <a:pPr>
              <a:defRPr/>
            </a:pPr>
            <a:endParaRPr lang="en-US" dirty="0"/>
          </a:p>
        </p:txBody>
      </p:sp>
      <p:sp>
        <p:nvSpPr>
          <p:cNvPr id="20" name="Footer Placeholder 4">
            <a:extLst>
              <a:ext uri="{FF2B5EF4-FFF2-40B4-BE49-F238E27FC236}">
                <a16:creationId xmlns:a16="http://schemas.microsoft.com/office/drawing/2014/main" id="{1350FB57-CADC-CB41-982B-17026E80068F}"/>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tx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21" name="Straight Connector 20">
            <a:extLst>
              <a:ext uri="{FF2B5EF4-FFF2-40B4-BE49-F238E27FC236}">
                <a16:creationId xmlns:a16="http://schemas.microsoft.com/office/drawing/2014/main" id="{AF975003-8E67-344B-BBFE-044499EF78D0}"/>
              </a:ext>
            </a:extLst>
          </p:cNvPr>
          <p:cNvCxnSpPr/>
          <p:nvPr userDrawn="1"/>
        </p:nvCxnSpPr>
        <p:spPr>
          <a:xfrm>
            <a:off x="609600" y="431801"/>
            <a:ext cx="109728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8D8A7B9D-4ACD-4E31-A610-58D46D0AC102}"/>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928" r="-171"/>
          <a:stretch/>
        </p:blipFill>
        <p:spPr>
          <a:xfrm>
            <a:off x="502508" y="6097136"/>
            <a:ext cx="950976" cy="421436"/>
          </a:xfrm>
          <a:prstGeom prst="rect">
            <a:avLst/>
          </a:prstGeom>
        </p:spPr>
      </p:pic>
    </p:spTree>
    <p:extLst>
      <p:ext uri="{BB962C8B-B14F-4D97-AF65-F5344CB8AC3E}">
        <p14:creationId xmlns:p14="http://schemas.microsoft.com/office/powerpoint/2010/main" val="661932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bg>
      <p:bgPr>
        <a:solidFill>
          <a:srgbClr val="A32B3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4566" y="1814366"/>
            <a:ext cx="3852417" cy="3086100"/>
          </a:xfrm>
        </p:spPr>
        <p:txBody>
          <a:bodyPr/>
          <a:lstStyle>
            <a:lvl1pPr>
              <a:lnSpc>
                <a:spcPct val="80000"/>
              </a:lnSpc>
              <a:defRPr sz="6000">
                <a:solidFill>
                  <a:schemeClr val="bg1">
                    <a:lumMod val="95000"/>
                  </a:schemeClr>
                </a:solidFill>
                <a:latin typeface="Impact" panose="020B0806030902050204" pitchFamily="34" charset="0"/>
              </a:defRPr>
            </a:lvl1pPr>
          </a:lstStyle>
          <a:p>
            <a:r>
              <a:rPr lang="en-US" dirty="0"/>
              <a:t>PUT </a:t>
            </a:r>
            <a:br>
              <a:rPr lang="en-US" dirty="0"/>
            </a:br>
            <a:r>
              <a:rPr lang="en-US" dirty="0"/>
              <a:t>YOUR OWN HEADLINE HERE</a:t>
            </a:r>
          </a:p>
        </p:txBody>
      </p:sp>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sp>
        <p:nvSpPr>
          <p:cNvPr id="12" name="Text Placeholder 11">
            <a:extLst>
              <a:ext uri="{FF2B5EF4-FFF2-40B4-BE49-F238E27FC236}">
                <a16:creationId xmlns:a16="http://schemas.microsoft.com/office/drawing/2014/main" id="{EA5EFFAB-240B-CF47-B119-CF6FF864B346}"/>
              </a:ext>
            </a:extLst>
          </p:cNvPr>
          <p:cNvSpPr>
            <a:spLocks noGrp="1"/>
          </p:cNvSpPr>
          <p:nvPr>
            <p:ph type="body" sz="quarter" idx="13" hasCustomPrompt="1"/>
          </p:nvPr>
        </p:nvSpPr>
        <p:spPr>
          <a:xfrm>
            <a:off x="5763952" y="1814366"/>
            <a:ext cx="5147733" cy="3086100"/>
          </a:xfrm>
        </p:spPr>
        <p:txBody>
          <a:bodyPr/>
          <a:lstStyle>
            <a:lvl1pPr marL="0" indent="0" algn="l">
              <a:buNone/>
              <a:defRPr lang="en-US" sz="1800" b="0" i="0" smtClean="0">
                <a:solidFill>
                  <a:schemeClr val="bg1">
                    <a:lumMod val="95000"/>
                  </a:schemeClr>
                </a:solidFill>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br>
              <a:rPr lang="en-US" dirty="0"/>
            </a:br>
            <a:br>
              <a:rPr lang="en-US" dirty="0"/>
            </a:br>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pic>
        <p:nvPicPr>
          <p:cNvPr id="21" name="Picture 20">
            <a:extLst>
              <a:ext uri="{FF2B5EF4-FFF2-40B4-BE49-F238E27FC236}">
                <a16:creationId xmlns:a16="http://schemas.microsoft.com/office/drawing/2014/main" id="{5A97E7FA-3F80-5243-906B-08F6D6942DAE}"/>
              </a:ext>
            </a:extLst>
          </p:cNvPr>
          <p:cNvPicPr>
            <a:picLocks noChangeAspect="1"/>
          </p:cNvPicPr>
          <p:nvPr userDrawn="1"/>
        </p:nvPicPr>
        <p:blipFill>
          <a:blip r:embed="rId2"/>
          <a:stretch>
            <a:fillRect/>
          </a:stretch>
        </p:blipFill>
        <p:spPr>
          <a:xfrm>
            <a:off x="8534517" y="6257632"/>
            <a:ext cx="3047883" cy="133860"/>
          </a:xfrm>
          <a:prstGeom prst="rect">
            <a:avLst/>
          </a:prstGeom>
        </p:spPr>
      </p:pic>
      <p:sp>
        <p:nvSpPr>
          <p:cNvPr id="22" name="Date Placeholder 3">
            <a:extLst>
              <a:ext uri="{FF2B5EF4-FFF2-40B4-BE49-F238E27FC236}">
                <a16:creationId xmlns:a16="http://schemas.microsoft.com/office/drawing/2014/main" id="{9483857E-CC71-644F-AD46-98B666257FAD}"/>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bg1"/>
                </a:solidFill>
              </a:defRPr>
            </a:lvl1pPr>
          </a:lstStyle>
          <a:p>
            <a:pPr>
              <a:defRPr/>
            </a:pPr>
            <a:endParaRPr lang="en-US" dirty="0"/>
          </a:p>
        </p:txBody>
      </p:sp>
      <p:sp>
        <p:nvSpPr>
          <p:cNvPr id="23" name="Footer Placeholder 4">
            <a:extLst>
              <a:ext uri="{FF2B5EF4-FFF2-40B4-BE49-F238E27FC236}">
                <a16:creationId xmlns:a16="http://schemas.microsoft.com/office/drawing/2014/main" id="{B618D9C3-60BC-4342-9542-937B37A860CF}"/>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bg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24" name="Straight Connector 23">
            <a:extLst>
              <a:ext uri="{FF2B5EF4-FFF2-40B4-BE49-F238E27FC236}">
                <a16:creationId xmlns:a16="http://schemas.microsoft.com/office/drawing/2014/main" id="{FEBB85AF-FFE4-9F4F-A718-7300D5B5DF8A}"/>
              </a:ext>
            </a:extLst>
          </p:cNvPr>
          <p:cNvCxnSpPr/>
          <p:nvPr userDrawn="1"/>
        </p:nvCxnSpPr>
        <p:spPr>
          <a:xfrm>
            <a:off x="609600" y="431801"/>
            <a:ext cx="109728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DC79A5F-39E8-4635-B8AF-2ECBD2F56A06}"/>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928" r="-171"/>
          <a:stretch/>
        </p:blipFill>
        <p:spPr>
          <a:xfrm>
            <a:off x="502508" y="6097136"/>
            <a:ext cx="950976" cy="421436"/>
          </a:xfrm>
          <a:prstGeom prst="rect">
            <a:avLst/>
          </a:prstGeom>
        </p:spPr>
      </p:pic>
    </p:spTree>
    <p:extLst>
      <p:ext uri="{BB962C8B-B14F-4D97-AF65-F5344CB8AC3E}">
        <p14:creationId xmlns:p14="http://schemas.microsoft.com/office/powerpoint/2010/main" val="289277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bg>
      <p:bgPr>
        <a:solidFill>
          <a:srgbClr val="62C4B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673600" y="6126164"/>
            <a:ext cx="2844800" cy="365125"/>
          </a:xfrm>
        </p:spPr>
        <p:txBody>
          <a:bodyPr/>
          <a:lstStyle>
            <a:lvl1pPr>
              <a:defRPr/>
            </a:lvl1pPr>
          </a:lstStyle>
          <a:p>
            <a:pPr>
              <a:defRPr/>
            </a:pPr>
            <a:fld id="{79625273-BE34-CF40-A6B2-154B9E634A10}" type="slidenum">
              <a:rPr lang="en-US"/>
              <a:pPr>
                <a:defRPr/>
              </a:pPr>
              <a:t>‹#›</a:t>
            </a:fld>
            <a:endParaRPr lang="en-US"/>
          </a:p>
        </p:txBody>
      </p:sp>
      <p:pic>
        <p:nvPicPr>
          <p:cNvPr id="13" name="Picture 12">
            <a:extLst>
              <a:ext uri="{FF2B5EF4-FFF2-40B4-BE49-F238E27FC236}">
                <a16:creationId xmlns:a16="http://schemas.microsoft.com/office/drawing/2014/main" id="{4E01A7E3-1524-AF40-855A-8FD47F334009}"/>
              </a:ext>
            </a:extLst>
          </p:cNvPr>
          <p:cNvPicPr>
            <a:picLocks noChangeAspect="1"/>
          </p:cNvPicPr>
          <p:nvPr userDrawn="1"/>
        </p:nvPicPr>
        <p:blipFill>
          <a:blip r:embed="rId2"/>
          <a:stretch>
            <a:fillRect/>
          </a:stretch>
        </p:blipFill>
        <p:spPr>
          <a:xfrm>
            <a:off x="8534517" y="6257632"/>
            <a:ext cx="3047883" cy="133860"/>
          </a:xfrm>
          <a:prstGeom prst="rect">
            <a:avLst/>
          </a:prstGeom>
        </p:spPr>
      </p:pic>
      <p:sp>
        <p:nvSpPr>
          <p:cNvPr id="20" name="Title 1">
            <a:extLst>
              <a:ext uri="{FF2B5EF4-FFF2-40B4-BE49-F238E27FC236}">
                <a16:creationId xmlns:a16="http://schemas.microsoft.com/office/drawing/2014/main" id="{71BB585A-025E-0F49-A03E-12D2E0ADF174}"/>
              </a:ext>
            </a:extLst>
          </p:cNvPr>
          <p:cNvSpPr>
            <a:spLocks noGrp="1"/>
          </p:cNvSpPr>
          <p:nvPr>
            <p:ph type="title" hasCustomPrompt="1"/>
          </p:nvPr>
        </p:nvSpPr>
        <p:spPr>
          <a:xfrm>
            <a:off x="1614566" y="1814366"/>
            <a:ext cx="3852417" cy="3086100"/>
          </a:xfrm>
        </p:spPr>
        <p:txBody>
          <a:bodyPr/>
          <a:lstStyle>
            <a:lvl1pPr>
              <a:lnSpc>
                <a:spcPct val="80000"/>
              </a:lnSpc>
              <a:defRPr sz="6000">
                <a:solidFill>
                  <a:schemeClr val="bg1">
                    <a:lumMod val="95000"/>
                  </a:schemeClr>
                </a:solidFill>
                <a:latin typeface="Impact" panose="020B0806030902050204" pitchFamily="34" charset="0"/>
              </a:defRPr>
            </a:lvl1pPr>
          </a:lstStyle>
          <a:p>
            <a:r>
              <a:rPr lang="en-US" dirty="0"/>
              <a:t>PUT </a:t>
            </a:r>
            <a:br>
              <a:rPr lang="en-US" dirty="0"/>
            </a:br>
            <a:r>
              <a:rPr lang="en-US" dirty="0"/>
              <a:t>YOUR OWN HEADLINE HERE</a:t>
            </a:r>
          </a:p>
        </p:txBody>
      </p:sp>
      <p:sp>
        <p:nvSpPr>
          <p:cNvPr id="21" name="Text Placeholder 11">
            <a:extLst>
              <a:ext uri="{FF2B5EF4-FFF2-40B4-BE49-F238E27FC236}">
                <a16:creationId xmlns:a16="http://schemas.microsoft.com/office/drawing/2014/main" id="{67E9DB66-B09E-1849-9A28-F368B053AC07}"/>
              </a:ext>
            </a:extLst>
          </p:cNvPr>
          <p:cNvSpPr>
            <a:spLocks noGrp="1"/>
          </p:cNvSpPr>
          <p:nvPr>
            <p:ph type="body" sz="quarter" idx="13" hasCustomPrompt="1"/>
          </p:nvPr>
        </p:nvSpPr>
        <p:spPr>
          <a:xfrm>
            <a:off x="5763952" y="1814366"/>
            <a:ext cx="5147733" cy="3086100"/>
          </a:xfrm>
        </p:spPr>
        <p:txBody>
          <a:bodyPr/>
          <a:lstStyle>
            <a:lvl1pPr marL="0" indent="0" algn="l">
              <a:buNone/>
              <a:defRPr lang="en-US" sz="1800" b="0" i="0" smtClean="0">
                <a:solidFill>
                  <a:schemeClr val="bg1">
                    <a:lumMod val="95000"/>
                  </a:schemeClr>
                </a:solidFill>
                <a:effectLst/>
                <a:latin typeface="Arial" panose="020B0604020202020204" pitchFamily="34" charset="0"/>
                <a:cs typeface="Arial" panose="020B0604020202020204"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dirty="0"/>
              <a:t>Put your body copy in this box.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br>
              <a:rPr lang="en-US" dirty="0"/>
            </a:br>
            <a:br>
              <a:rPr lang="en-US" dirty="0"/>
            </a:br>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22" name="Date Placeholder 3">
            <a:extLst>
              <a:ext uri="{FF2B5EF4-FFF2-40B4-BE49-F238E27FC236}">
                <a16:creationId xmlns:a16="http://schemas.microsoft.com/office/drawing/2014/main" id="{835ED1C5-0DED-984E-B747-52BCC9633275}"/>
              </a:ext>
            </a:extLst>
          </p:cNvPr>
          <p:cNvSpPr>
            <a:spLocks noGrp="1"/>
          </p:cNvSpPr>
          <p:nvPr>
            <p:ph type="dt" sz="half" idx="10"/>
          </p:nvPr>
        </p:nvSpPr>
        <p:spPr>
          <a:xfrm>
            <a:off x="8826500" y="245537"/>
            <a:ext cx="2844800" cy="106096"/>
          </a:xfrm>
          <a:prstGeom prst="rect">
            <a:avLst/>
          </a:prstGeom>
        </p:spPr>
        <p:txBody>
          <a:bodyPr/>
          <a:lstStyle>
            <a:lvl1pPr>
              <a:defRPr sz="1000">
                <a:solidFill>
                  <a:schemeClr val="bg1"/>
                </a:solidFill>
              </a:defRPr>
            </a:lvl1pPr>
          </a:lstStyle>
          <a:p>
            <a:pPr>
              <a:defRPr/>
            </a:pPr>
            <a:endParaRPr lang="en-US" dirty="0"/>
          </a:p>
        </p:txBody>
      </p:sp>
      <p:sp>
        <p:nvSpPr>
          <p:cNvPr id="23" name="Footer Placeholder 4">
            <a:extLst>
              <a:ext uri="{FF2B5EF4-FFF2-40B4-BE49-F238E27FC236}">
                <a16:creationId xmlns:a16="http://schemas.microsoft.com/office/drawing/2014/main" id="{65B6D0FF-724C-9648-B21C-F8A9256F808D}"/>
              </a:ext>
            </a:extLst>
          </p:cNvPr>
          <p:cNvSpPr>
            <a:spLocks noGrp="1"/>
          </p:cNvSpPr>
          <p:nvPr>
            <p:ph type="ftr" sz="quarter" idx="11"/>
          </p:nvPr>
        </p:nvSpPr>
        <p:spPr>
          <a:xfrm>
            <a:off x="546100" y="266493"/>
            <a:ext cx="3860800" cy="80696"/>
          </a:xfrm>
          <a:prstGeom prst="rect">
            <a:avLst/>
          </a:prstGeom>
        </p:spPr>
        <p:txBody>
          <a:bodyPr/>
          <a:lstStyle>
            <a:lvl1pPr>
              <a:defRPr sz="1000" b="1" i="0">
                <a:solidFill>
                  <a:schemeClr val="bg1"/>
                </a:solidFill>
                <a:latin typeface="Arial" panose="020B0604020202020204" pitchFamily="34" charset="0"/>
                <a:cs typeface="Arial" panose="020B0604020202020204" pitchFamily="34" charset="0"/>
              </a:defRPr>
            </a:lvl1pPr>
          </a:lstStyle>
          <a:p>
            <a:pPr>
              <a:defRPr/>
            </a:pPr>
            <a:r>
              <a:rPr lang="en-US"/>
              <a:t>Mohannad Elhamod - IS883</a:t>
            </a:r>
            <a:endParaRPr lang="en-US" dirty="0"/>
          </a:p>
        </p:txBody>
      </p:sp>
      <p:cxnSp>
        <p:nvCxnSpPr>
          <p:cNvPr id="24" name="Straight Connector 23">
            <a:extLst>
              <a:ext uri="{FF2B5EF4-FFF2-40B4-BE49-F238E27FC236}">
                <a16:creationId xmlns:a16="http://schemas.microsoft.com/office/drawing/2014/main" id="{4E1BEF3A-709F-2545-9783-111F980FC1F8}"/>
              </a:ext>
            </a:extLst>
          </p:cNvPr>
          <p:cNvCxnSpPr/>
          <p:nvPr userDrawn="1"/>
        </p:nvCxnSpPr>
        <p:spPr>
          <a:xfrm>
            <a:off x="609600" y="431801"/>
            <a:ext cx="1097280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63162C0A-0767-422C-9AC7-B1A44C486386}"/>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9246" b="-9839"/>
          <a:stretch/>
        </p:blipFill>
        <p:spPr>
          <a:xfrm>
            <a:off x="609600" y="6070872"/>
            <a:ext cx="950976" cy="507380"/>
          </a:xfrm>
          <a:prstGeom prst="rect">
            <a:avLst/>
          </a:prstGeom>
        </p:spPr>
      </p:pic>
    </p:spTree>
    <p:extLst>
      <p:ext uri="{BB962C8B-B14F-4D97-AF65-F5344CB8AC3E}">
        <p14:creationId xmlns:p14="http://schemas.microsoft.com/office/powerpoint/2010/main" val="3226787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4572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7" name="Title Placeholder 1"/>
          <p:cNvSpPr>
            <a:spLocks noGrp="1"/>
          </p:cNvSpPr>
          <p:nvPr>
            <p:ph type="title"/>
          </p:nvPr>
        </p:nvSpPr>
        <p:spPr bwMode="auto">
          <a:xfrm>
            <a:off x="609600" y="687387"/>
            <a:ext cx="10972800" cy="730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8"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737600" y="92076"/>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endParaRPr lang="en-US" dirty="0"/>
          </a:p>
        </p:txBody>
      </p:sp>
      <p:sp>
        <p:nvSpPr>
          <p:cNvPr id="5" name="Footer Placeholder 4"/>
          <p:cNvSpPr>
            <a:spLocks noGrp="1"/>
          </p:cNvSpPr>
          <p:nvPr>
            <p:ph type="ftr" sz="quarter" idx="3"/>
          </p:nvPr>
        </p:nvSpPr>
        <p:spPr>
          <a:xfrm>
            <a:off x="609600" y="92076"/>
            <a:ext cx="3860800" cy="365125"/>
          </a:xfrm>
          <a:prstGeom prst="rect">
            <a:avLst/>
          </a:prstGeom>
        </p:spPr>
        <p:txBody>
          <a:bodyPr vert="horz" lIns="91440" tIns="45720" rIns="91440" bIns="45720" rtlCol="0" anchor="ctr"/>
          <a:lstStyle>
            <a:lvl1pPr algn="l" fontAlgn="auto">
              <a:spcBef>
                <a:spcPts val="0"/>
              </a:spcBef>
              <a:spcAft>
                <a:spcPts val="0"/>
              </a:spcAft>
              <a:defRPr sz="1200" dirty="0" smtClean="0">
                <a:solidFill>
                  <a:srgbClr val="A71930"/>
                </a:solidFill>
                <a:latin typeface="+mn-lt"/>
                <a:ea typeface="+mn-ea"/>
                <a:cs typeface="+mn-cs"/>
              </a:defRPr>
            </a:lvl1pPr>
          </a:lstStyle>
          <a:p>
            <a:pPr>
              <a:defRPr/>
            </a:pPr>
            <a:r>
              <a:rPr lang="en-US"/>
              <a:t>Mohannad Elhamod - IS883</a:t>
            </a:r>
          </a:p>
        </p:txBody>
      </p:sp>
      <p:sp>
        <p:nvSpPr>
          <p:cNvPr id="6" name="Slide Number Placeholder 5"/>
          <p:cNvSpPr>
            <a:spLocks noGrp="1"/>
          </p:cNvSpPr>
          <p:nvPr>
            <p:ph type="sldNum" sz="quarter" idx="4"/>
          </p:nvPr>
        </p:nvSpPr>
        <p:spPr>
          <a:xfrm>
            <a:off x="4673600" y="6356351"/>
            <a:ext cx="2844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cs typeface="+mn-cs"/>
              </a:defRPr>
            </a:lvl1pPr>
          </a:lstStyle>
          <a:p>
            <a:pPr>
              <a:defRPr/>
            </a:pPr>
            <a:fld id="{116EBCC7-7B40-2844-B90B-9C1454F257C8}" type="slidenum">
              <a:rPr lang="en-US"/>
              <a:pPr>
                <a:defRPr/>
              </a:pPr>
              <a:t>‹#›</a:t>
            </a:fld>
            <a:endParaRPr lang="en-US"/>
          </a:p>
        </p:txBody>
      </p:sp>
      <p:pic>
        <p:nvPicPr>
          <p:cNvPr id="1032" name="Picture 7"/>
          <p:cNvPicPr>
            <a:picLocks noChangeAspect="1"/>
          </p:cNvPicPr>
          <p:nvPr/>
        </p:nvPicPr>
        <p:blipFill rotWithShape="1">
          <a:blip r:embed="rId15">
            <a:extLst>
              <a:ext uri="{28A0092B-C50C-407E-A947-70E740481C1C}">
                <a14:useLocalDpi xmlns:a14="http://schemas.microsoft.com/office/drawing/2010/main"/>
              </a:ext>
            </a:extLst>
          </a:blip>
          <a:srcRect t="-1376" b="-367"/>
          <a:stretch/>
        </p:blipFill>
        <p:spPr bwMode="auto">
          <a:xfrm>
            <a:off x="609600" y="6114193"/>
            <a:ext cx="950976" cy="431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a:extLst>
              <a:ext uri="{FF2B5EF4-FFF2-40B4-BE49-F238E27FC236}">
                <a16:creationId xmlns:a16="http://schemas.microsoft.com/office/drawing/2014/main" id="{CC7E27AA-CD22-4DD2-87CF-1FDE4A810D33}"/>
              </a:ext>
            </a:extLst>
          </p:cNvPr>
          <p:cNvPicPr>
            <a:picLocks noChangeAspect="1"/>
          </p:cNvPicPr>
          <p:nvPr userDrawn="1"/>
        </p:nvPicPr>
        <p:blipFill>
          <a:blip r:embed="rId16"/>
          <a:stretch>
            <a:fillRect/>
          </a:stretch>
        </p:blipFill>
        <p:spPr>
          <a:xfrm>
            <a:off x="8534516" y="6257632"/>
            <a:ext cx="3047884" cy="133860"/>
          </a:xfrm>
          <a:prstGeom prst="rect">
            <a:avLst/>
          </a:prstGeom>
        </p:spPr>
      </p:pic>
    </p:spTree>
    <p:extLst>
      <p:ext uri="{BB962C8B-B14F-4D97-AF65-F5344CB8AC3E}">
        <p14:creationId xmlns:p14="http://schemas.microsoft.com/office/powerpoint/2010/main" val="20931584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dt="0"/>
  <p:txStyles>
    <p:titleStyle>
      <a:lvl1pPr algn="l" defTabSz="457200" rtl="0" eaLnBrk="1" fontAlgn="base" hangingPunct="1">
        <a:spcBef>
          <a:spcPct val="0"/>
        </a:spcBef>
        <a:spcAft>
          <a:spcPct val="0"/>
        </a:spcAft>
        <a:defRPr sz="3600" b="1" kern="1200">
          <a:solidFill>
            <a:schemeClr val="tx2"/>
          </a:solidFill>
          <a:latin typeface="+mj-lt"/>
          <a:ea typeface="ＭＳ Ｐゴシック" charset="0"/>
          <a:cs typeface="ＭＳ Ｐゴシック" charset="0"/>
        </a:defRPr>
      </a:lvl1pPr>
      <a:lvl2pPr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2pPr>
      <a:lvl3pPr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3pPr>
      <a:lvl4pPr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4pPr>
      <a:lvl5pPr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5pPr>
      <a:lvl6pPr marL="457200"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6pPr>
      <a:lvl7pPr marL="914400"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7pPr>
      <a:lvl8pPr marL="1371600"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8pPr>
      <a:lvl9pPr marL="1828800" algn="l" defTabSz="457200" rtl="0" eaLnBrk="1" fontAlgn="base" hangingPunct="1">
        <a:spcBef>
          <a:spcPct val="0"/>
        </a:spcBef>
        <a:spcAft>
          <a:spcPct val="0"/>
        </a:spcAft>
        <a:defRPr sz="3600" b="1">
          <a:solidFill>
            <a:schemeClr val="tx2"/>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tx2"/>
        </a:buClr>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chemeClr val="tx2"/>
        </a:buClr>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chemeClr val="tx2"/>
        </a:buClr>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chemeClr val="tx2"/>
        </a:buClr>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chemeClr val="tx2"/>
        </a:buClr>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quora.com/What-caused-the-AI-winter-and-what-were-the-early-warning-signs-Given-the-state-of-AI-today-is-there-likely-to-be-another-period-of-low-interest-in-the-field-What-bottlenecks-would-be-the-cause-of-tha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bu.edu/academics/questrom/policies/grades-and-course-credit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hyperlink" Target="https://www.pinterest.com/pin/598626975454754006/" TargetMode="External"/><Relationship Id="rId5" Type="http://schemas.openxmlformats.org/officeDocument/2006/relationships/hyperlink" Target="http://jcsites.juniata.edu/faculty/rhodes/ml/rulebasedClass.htm" TargetMode="Externa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hyperlink" Target="https://transcranial.github.io/keras-js/#/mnist-cnn" TargetMode="External"/><Relationship Id="rId4" Type="http://schemas.openxmlformats.org/officeDocument/2006/relationships/hyperlink" Target="https://gfycat.com/gifs/tag/3b1b"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www.ufrjnautilus.com/post/vis%C3%A3o-computacional-e-carros-aut%C3%B4nomos" TargetMode="External"/><Relationship Id="rId7" Type="http://schemas.openxmlformats.org/officeDocument/2006/relationships/image" Target="../media/image41.png"/><Relationship Id="rId2" Type="http://schemas.openxmlformats.org/officeDocument/2006/relationships/hyperlink" Target="https://www.gosmar.eu/machinelearning/2020/05/25/neural-networks-and-speech-recognition/" TargetMode="Externa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hyperlink" Target="https://www.forbes.com/sites/johnkoetsier/2023/04/14/generative-ai-music-platform-creates-forever-songs-with-artists-unique-sounds-melodies-and-beats/?sh=75a691eada47" TargetMode="External"/><Relationship Id="rId10" Type="http://schemas.openxmlformats.org/officeDocument/2006/relationships/image" Target="../media/image44.jpeg"/><Relationship Id="rId4" Type="http://schemas.openxmlformats.org/officeDocument/2006/relationships/hyperlink" Target="https://www.nature.com/articles/d41586-019-03298-6" TargetMode="External"/><Relationship Id="rId9" Type="http://schemas.openxmlformats.org/officeDocument/2006/relationships/image" Target="../media/image43.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s://medium.com/@ali_88273/regression-vs-classification-87c224350d69" TargetMode="External"/><Relationship Id="rId5" Type="http://schemas.openxmlformats.org/officeDocument/2006/relationships/hyperlink" Target="https://www.wired.com/2015/04/cost-of-sensors-autonomous-cars/" TargetMode="External"/><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hyperlink" Target="https://doi.org/10.1111/2041-210X.13768"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statisticallyrelevant.com/decision-trees-in-python-predicting-diabete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datascience.foundation/sciencewhitepaper/underfitting-and-overfitting-in-machine-learning"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hyperlink" Target="https://www.machinecurve.com/index.php/2020/11/16/how-to-easily-create-a-train-test-split-for-your-machine-learning-mode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trusted-ai/explaining-ai-model-behaviour-with-ibm-watson-openscale-86515702c177"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phiresky.github.io/kogsys-demos/neural-network-demo/?preset=Rosenblatt+Perceptron"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hyperlink" Target="https://ai.plainenglish.io/the-rise-and-fall-of-the-perceptron-c04ae53ea46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playground.tensorflow.org/#activation=relu&amp;batchSize=10&amp;dataset=xor&amp;regDataset=reg-plane&amp;learningRate=0.001&amp;regularizationRate=0&amp;noise=0&amp;networkShape=2&amp;seed=0.33441&amp;showTestData=false&amp;discretize=true&amp;percTrainData=70&amp;x=true&amp;y=true&amp;xTimesY=false&amp;xSquared=false&amp;ySquared=false&amp;cosX=false&amp;sinX=false&amp;cosY=false&amp;sinY=false&amp;collectStats=false&amp;problem=classification&amp;initZero=false&amp;hideText=false"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hyperlink" Target="https://www.western-neuralnets.ca/week9/ps9.html" TargetMode="Externa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61.gif"/></Relationships>
</file>

<file path=ppt/slides/_rels/slide38.xml.rels><?xml version="1.0" encoding="UTF-8" standalone="yes"?>
<Relationships xmlns="http://schemas.openxmlformats.org/package/2006/relationships"><Relationship Id="rId3" Type="http://schemas.openxmlformats.org/officeDocument/2006/relationships/hyperlink" Target="http://neuralnetworksanddeeplearning.com/chap4.html"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siegel.work/blog/GradientDescen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blog.skz.dev/gradient-descent"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hyperlink" Target="https://bdtechtalks.com/2020/04/27/deep-learning-mode-connectivity-adversarial-attacks/gradient-descent-local-minima/" TargetMode="Externa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s://www.researchgate.net/figure/Model-complexity-and-generalizability-Each-panel-represents-the-decision-boundaries-of-a_fig3_32126107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jcsites.juniata.edu/faculty/rhodes/ml/clusterAn.htm"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paperswithcode.com/sota/image-classification-on-imagenet"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hyperlink" Target="https://www.kaggle.com/competitions/digit-recognizer/leaderboard"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when2meet.com/?21184246-wOve1"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hyperlink" Target="https://bostonu.qualtrics.com/reports/RC/view/SV_b9Mgowbp3woRDLM/64fce04f58d79f0008a2235a?preview=true"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learn.bu.edu/ultra/courses/_100198_1/outline/edit/document/_12949535_1?courseId=_100198_1&amp;view=content"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76.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learn.bu.edu/ultra/courses/_100198_1/outline/edit/document/_12997052_1?courseId=_100198_1&amp;view=content" TargetMode="External"/><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7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quora.com/What-caused-the-AI-winter-and-what-were-the-early-warning-signs-Given-the-state-of-AI-today-is-there-likely-to-be-another-period-of-low-interest-in-the-field-What-bottlenecks-would-be-the-cause-of-th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1114B-0835-E345-8AFD-179489A7F9FF}"/>
              </a:ext>
            </a:extLst>
          </p:cNvPr>
          <p:cNvSpPr>
            <a:spLocks noGrp="1"/>
          </p:cNvSpPr>
          <p:nvPr>
            <p:ph type="ctrTitle"/>
          </p:nvPr>
        </p:nvSpPr>
        <p:spPr>
          <a:xfrm>
            <a:off x="-137646" y="2131485"/>
            <a:ext cx="9294346" cy="2454132"/>
          </a:xfrm>
        </p:spPr>
        <p:txBody>
          <a:bodyPr/>
          <a:lstStyle/>
          <a:p>
            <a:r>
              <a:rPr lang="en-US" dirty="0"/>
              <a:t>IS883: Synthesizing Digital Efforts</a:t>
            </a:r>
          </a:p>
        </p:txBody>
      </p:sp>
      <p:sp>
        <p:nvSpPr>
          <p:cNvPr id="3" name="Subtitle 2">
            <a:extLst>
              <a:ext uri="{FF2B5EF4-FFF2-40B4-BE49-F238E27FC236}">
                <a16:creationId xmlns:a16="http://schemas.microsoft.com/office/drawing/2014/main" id="{846169BA-0EAB-024A-8370-38E16CF4FA52}"/>
              </a:ext>
            </a:extLst>
          </p:cNvPr>
          <p:cNvSpPr>
            <a:spLocks noGrp="1"/>
          </p:cNvSpPr>
          <p:nvPr>
            <p:ph type="subTitle" idx="1"/>
          </p:nvPr>
        </p:nvSpPr>
        <p:spPr>
          <a:xfrm>
            <a:off x="2654620" y="5157597"/>
            <a:ext cx="5241186" cy="557883"/>
          </a:xfrm>
        </p:spPr>
        <p:txBody>
          <a:bodyPr/>
          <a:lstStyle/>
          <a:p>
            <a:pPr>
              <a:lnSpc>
                <a:spcPct val="80000"/>
              </a:lnSpc>
            </a:pPr>
            <a:r>
              <a:rPr lang="en-US" sz="2400" dirty="0"/>
              <a:t>Mohannad Elhamod</a:t>
            </a:r>
          </a:p>
        </p:txBody>
      </p:sp>
    </p:spTree>
    <p:extLst>
      <p:ext uri="{BB962C8B-B14F-4D97-AF65-F5344CB8AC3E}">
        <p14:creationId xmlns:p14="http://schemas.microsoft.com/office/powerpoint/2010/main" val="4146936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5C16-3C48-914A-87B5-81D162BE3F85}"/>
              </a:ext>
            </a:extLst>
          </p:cNvPr>
          <p:cNvSpPr>
            <a:spLocks noGrp="1"/>
          </p:cNvSpPr>
          <p:nvPr>
            <p:ph type="title"/>
          </p:nvPr>
        </p:nvSpPr>
        <p:spPr/>
        <p:txBody>
          <a:bodyPr/>
          <a:lstStyle/>
          <a:p>
            <a:r>
              <a:rPr lang="en-US" dirty="0">
                <a:cs typeface="Calibri Light"/>
              </a:rPr>
              <a:t>Is this a hype?</a:t>
            </a:r>
            <a:endParaRPr lang="en-US" dirty="0"/>
          </a:p>
        </p:txBody>
      </p:sp>
      <p:sp>
        <p:nvSpPr>
          <p:cNvPr id="5" name="Footer Placeholder 4">
            <a:extLst>
              <a:ext uri="{FF2B5EF4-FFF2-40B4-BE49-F238E27FC236}">
                <a16:creationId xmlns:a16="http://schemas.microsoft.com/office/drawing/2014/main" id="{E3836FB4-720C-0E41-BD00-5E361110EF12}"/>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C72BF2BE-36A7-03B4-40B7-1646829D2CAE}"/>
              </a:ext>
            </a:extLst>
          </p:cNvPr>
          <p:cNvGrpSpPr/>
          <p:nvPr/>
        </p:nvGrpSpPr>
        <p:grpSpPr>
          <a:xfrm>
            <a:off x="1404007" y="2047874"/>
            <a:ext cx="9383986" cy="3539434"/>
            <a:chOff x="1982912" y="1957126"/>
            <a:chExt cx="8417140" cy="3174761"/>
          </a:xfrm>
        </p:grpSpPr>
        <p:grpSp>
          <p:nvGrpSpPr>
            <p:cNvPr id="15" name="Group 14">
              <a:extLst>
                <a:ext uri="{FF2B5EF4-FFF2-40B4-BE49-F238E27FC236}">
                  <a16:creationId xmlns:a16="http://schemas.microsoft.com/office/drawing/2014/main" id="{23D2CD54-ACF5-4FEF-E5E7-A753C2E05871}"/>
                </a:ext>
              </a:extLst>
            </p:cNvPr>
            <p:cNvGrpSpPr/>
            <p:nvPr/>
          </p:nvGrpSpPr>
          <p:grpSpPr>
            <a:xfrm>
              <a:off x="1982912" y="1957126"/>
              <a:ext cx="8417140" cy="3174761"/>
              <a:chOff x="1982912" y="1957126"/>
              <a:chExt cx="8417140" cy="3174761"/>
            </a:xfrm>
          </p:grpSpPr>
          <p:grpSp>
            <p:nvGrpSpPr>
              <p:cNvPr id="3" name="Google Shape;134;p5">
                <a:extLst>
                  <a:ext uri="{FF2B5EF4-FFF2-40B4-BE49-F238E27FC236}">
                    <a16:creationId xmlns:a16="http://schemas.microsoft.com/office/drawing/2014/main" id="{5D0E7DF0-7803-FB66-6FE1-06CDCD439C5E}"/>
                  </a:ext>
                </a:extLst>
              </p:cNvPr>
              <p:cNvGrpSpPr/>
              <p:nvPr/>
            </p:nvGrpSpPr>
            <p:grpSpPr>
              <a:xfrm>
                <a:off x="2059075" y="1957126"/>
                <a:ext cx="8340977" cy="3174761"/>
                <a:chOff x="1686169" y="3002263"/>
                <a:chExt cx="8340977" cy="3174761"/>
              </a:xfrm>
            </p:grpSpPr>
            <p:pic>
              <p:nvPicPr>
                <p:cNvPr id="6" name="Google Shape;135;p5" descr="Diagram&#10;&#10;Description automatically generated">
                  <a:extLst>
                    <a:ext uri="{FF2B5EF4-FFF2-40B4-BE49-F238E27FC236}">
                      <a16:creationId xmlns:a16="http://schemas.microsoft.com/office/drawing/2014/main" id="{ACB8ACAC-5845-A64E-E1DB-8840CB771D8F}"/>
                    </a:ext>
                  </a:extLst>
                </p:cNvPr>
                <p:cNvPicPr preferRelativeResize="0"/>
                <p:nvPr/>
              </p:nvPicPr>
              <p:blipFill rotWithShape="1">
                <a:blip r:embed="rId3">
                  <a:alphaModFix amt="69000"/>
                </a:blip>
                <a:srcRect r="355" b="45128"/>
                <a:stretch/>
              </p:blipFill>
              <p:spPr>
                <a:xfrm>
                  <a:off x="1686169" y="3002263"/>
                  <a:ext cx="8340977" cy="3174761"/>
                </a:xfrm>
                <a:prstGeom prst="rect">
                  <a:avLst/>
                </a:prstGeom>
                <a:noFill/>
                <a:ln>
                  <a:noFill/>
                </a:ln>
              </p:spPr>
            </p:pic>
            <p:sp>
              <p:nvSpPr>
                <p:cNvPr id="7" name="Google Shape;136;p5">
                  <a:extLst>
                    <a:ext uri="{FF2B5EF4-FFF2-40B4-BE49-F238E27FC236}">
                      <a16:creationId xmlns:a16="http://schemas.microsoft.com/office/drawing/2014/main" id="{9D32C0D2-F38B-D524-1947-5E2039CAC480}"/>
                    </a:ext>
                  </a:extLst>
                </p:cNvPr>
                <p:cNvSpPr/>
                <p:nvPr/>
              </p:nvSpPr>
              <p:spPr>
                <a:xfrm>
                  <a:off x="2215694" y="4701809"/>
                  <a:ext cx="1182076" cy="918307"/>
                </a:xfrm>
                <a:prstGeom prst="rect">
                  <a:avLst/>
                </a:prstGeom>
                <a:solidFill>
                  <a:srgbClr val="4DAAC9">
                    <a:alpha val="29803"/>
                  </a:srgbClr>
                </a:solidFill>
                <a:ln w="12700" cap="flat" cmpd="sng">
                  <a:solidFill>
                    <a:srgbClr val="117EA7">
                      <a:alpha val="29803"/>
                    </a:srgbClr>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0" name="Google Shape;137;p5">
                  <a:extLst>
                    <a:ext uri="{FF2B5EF4-FFF2-40B4-BE49-F238E27FC236}">
                      <a16:creationId xmlns:a16="http://schemas.microsoft.com/office/drawing/2014/main" id="{1D8B0565-1F1D-F09B-7838-BAA5BFF58E77}"/>
                    </a:ext>
                  </a:extLst>
                </p:cNvPr>
                <p:cNvSpPr/>
                <p:nvPr/>
              </p:nvSpPr>
              <p:spPr>
                <a:xfrm>
                  <a:off x="4360464" y="3513872"/>
                  <a:ext cx="1123461" cy="459154"/>
                </a:xfrm>
                <a:prstGeom prst="rect">
                  <a:avLst/>
                </a:prstGeom>
                <a:solidFill>
                  <a:srgbClr val="4DAAC9">
                    <a:alpha val="29803"/>
                  </a:srgbClr>
                </a:solidFill>
                <a:ln w="12700" cap="flat" cmpd="sng">
                  <a:solidFill>
                    <a:srgbClr val="117EA7">
                      <a:alpha val="29803"/>
                    </a:srgbClr>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1" name="Google Shape;138;p5">
                  <a:extLst>
                    <a:ext uri="{FF2B5EF4-FFF2-40B4-BE49-F238E27FC236}">
                      <a16:creationId xmlns:a16="http://schemas.microsoft.com/office/drawing/2014/main" id="{38ABF222-6209-5D56-F6E8-2A97464D54F4}"/>
                    </a:ext>
                  </a:extLst>
                </p:cNvPr>
                <p:cNvSpPr/>
                <p:nvPr/>
              </p:nvSpPr>
              <p:spPr>
                <a:xfrm>
                  <a:off x="7239370" y="3571050"/>
                  <a:ext cx="1123461" cy="361462"/>
                </a:xfrm>
                <a:prstGeom prst="rect">
                  <a:avLst/>
                </a:prstGeom>
                <a:solidFill>
                  <a:srgbClr val="D6B278">
                    <a:alpha val="29803"/>
                  </a:srgbClr>
                </a:solidFill>
                <a:ln w="12700" cap="flat" cmpd="sng">
                  <a:solidFill>
                    <a:srgbClr val="117EA7">
                      <a:alpha val="29803"/>
                    </a:srgbClr>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 name="Google Shape;139;p5">
                  <a:extLst>
                    <a:ext uri="{FF2B5EF4-FFF2-40B4-BE49-F238E27FC236}">
                      <a16:creationId xmlns:a16="http://schemas.microsoft.com/office/drawing/2014/main" id="{16798BE7-D530-B5BC-E7D1-CA5A76B6D1C4}"/>
                    </a:ext>
                  </a:extLst>
                </p:cNvPr>
                <p:cNvSpPr/>
                <p:nvPr/>
              </p:nvSpPr>
              <p:spPr>
                <a:xfrm>
                  <a:off x="5109373" y="5395788"/>
                  <a:ext cx="1055077" cy="302847"/>
                </a:xfrm>
                <a:prstGeom prst="rect">
                  <a:avLst/>
                </a:prstGeom>
                <a:solidFill>
                  <a:srgbClr val="D6B278">
                    <a:alpha val="29803"/>
                  </a:srgbClr>
                </a:solidFill>
                <a:ln w="12700" cap="flat" cmpd="sng">
                  <a:solidFill>
                    <a:srgbClr val="117EA7">
                      <a:alpha val="29803"/>
                    </a:srgbClr>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3" name="Google Shape;140;p5">
                  <a:extLst>
                    <a:ext uri="{FF2B5EF4-FFF2-40B4-BE49-F238E27FC236}">
                      <a16:creationId xmlns:a16="http://schemas.microsoft.com/office/drawing/2014/main" id="{887B31B8-DF12-8573-82C0-0E34546A06A0}"/>
                    </a:ext>
                  </a:extLst>
                </p:cNvPr>
                <p:cNvSpPr/>
                <p:nvPr/>
              </p:nvSpPr>
              <p:spPr>
                <a:xfrm>
                  <a:off x="5856657" y="3428740"/>
                  <a:ext cx="1103923" cy="302846"/>
                </a:xfrm>
                <a:prstGeom prst="rect">
                  <a:avLst/>
                </a:prstGeom>
                <a:solidFill>
                  <a:srgbClr val="D6B278">
                    <a:alpha val="29803"/>
                  </a:srgbClr>
                </a:solidFill>
                <a:ln w="12700" cap="flat" cmpd="sng">
                  <a:solidFill>
                    <a:srgbClr val="117EA7">
                      <a:alpha val="29803"/>
                    </a:srgbClr>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grpSp>
          <p:sp>
            <p:nvSpPr>
              <p:cNvPr id="14" name="Rectangle 13">
                <a:extLst>
                  <a:ext uri="{FF2B5EF4-FFF2-40B4-BE49-F238E27FC236}">
                    <a16:creationId xmlns:a16="http://schemas.microsoft.com/office/drawing/2014/main" id="{60B77C19-EC13-EAE5-177C-B7A26339447E}"/>
                  </a:ext>
                </a:extLst>
              </p:cNvPr>
              <p:cNvSpPr/>
              <p:nvPr/>
            </p:nvSpPr>
            <p:spPr>
              <a:xfrm>
                <a:off x="1982912" y="1962364"/>
                <a:ext cx="557088" cy="421240"/>
              </a:xfrm>
              <a:prstGeom prst="rect">
                <a:avLst/>
              </a:prstGeom>
              <a:solidFill>
                <a:schemeClr val="bg1"/>
              </a:solidFill>
              <a:ln>
                <a:noFill/>
              </a:ln>
              <a:effectLst/>
              <a:scene3d>
                <a:camera prst="orthographicFront">
                  <a:rot lat="0" lon="0" rev="0"/>
                </a:camera>
                <a:lightRig rig="glow" dir="t">
                  <a:rot lat="0" lon="0" rev="14100000"/>
                </a:lightRig>
              </a:scene3d>
              <a:sp3d prstMaterial="softEdge">
                <a:bevelT w="1270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F43D0B2F-6049-6203-D425-AAA50C9508F4}"/>
                </a:ext>
              </a:extLst>
            </p:cNvPr>
            <p:cNvSpPr txBox="1"/>
            <p:nvPr/>
          </p:nvSpPr>
          <p:spPr>
            <a:xfrm>
              <a:off x="2059075" y="2000361"/>
              <a:ext cx="2886134" cy="169277"/>
            </a:xfrm>
            <a:prstGeom prst="rect">
              <a:avLst/>
            </a:prstGeom>
            <a:noFill/>
          </p:spPr>
          <p:txBody>
            <a:bodyPr wrap="square">
              <a:spAutoFit/>
            </a:bodyPr>
            <a:lstStyle/>
            <a:p>
              <a:pPr rtl="0">
                <a:spcBef>
                  <a:spcPts val="0"/>
                </a:spcBef>
                <a:spcAft>
                  <a:spcPts val="0"/>
                </a:spcAft>
              </a:pPr>
              <a:r>
                <a:rPr lang="en-US" sz="500" u="sng" dirty="0" err="1">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Wainberg</a:t>
              </a:r>
              <a:r>
                <a:rPr lang="en-US" sz="500" u="sng" dirty="0">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et. al.</a:t>
              </a:r>
              <a:endParaRPr lang="en-US" sz="500" b="1" dirty="0"/>
            </a:p>
          </p:txBody>
        </p:sp>
      </p:grpSp>
      <p:sp>
        <p:nvSpPr>
          <p:cNvPr id="8" name="Slide Number Placeholder 7">
            <a:extLst>
              <a:ext uri="{FF2B5EF4-FFF2-40B4-BE49-F238E27FC236}">
                <a16:creationId xmlns:a16="http://schemas.microsoft.com/office/drawing/2014/main" id="{E7AC5840-4F14-913E-827E-57FDEC320AA5}"/>
              </a:ext>
            </a:extLst>
          </p:cNvPr>
          <p:cNvSpPr>
            <a:spLocks noGrp="1"/>
          </p:cNvSpPr>
          <p:nvPr>
            <p:ph type="sldNum" sz="quarter" idx="12"/>
          </p:nvPr>
        </p:nvSpPr>
        <p:spPr/>
        <p:txBody>
          <a:bodyPr/>
          <a:lstStyle/>
          <a:p>
            <a:pPr>
              <a:defRPr/>
            </a:pPr>
            <a:fld id="{79625273-BE34-CF40-A6B2-154B9E634A10}" type="slidenum">
              <a:rPr lang="en-US" smtClean="0"/>
              <a:pPr>
                <a:defRPr/>
              </a:pPr>
              <a:t>10</a:t>
            </a:fld>
            <a:endParaRPr lang="en-US"/>
          </a:p>
        </p:txBody>
      </p:sp>
    </p:spTree>
    <p:extLst>
      <p:ext uri="{BB962C8B-B14F-4D97-AF65-F5344CB8AC3E}">
        <p14:creationId xmlns:p14="http://schemas.microsoft.com/office/powerpoint/2010/main" val="3199620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dirty="0"/>
              <a:t>General Guidelines</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293688"/>
            <a:ext cx="5232400" cy="345170"/>
          </a:xfrm>
        </p:spPr>
        <p:txBody>
          <a:bodyPr/>
          <a:lstStyle/>
          <a:p>
            <a:pPr>
              <a:lnSpc>
                <a:spcPct val="80000"/>
              </a:lnSpc>
            </a:pPr>
            <a:endParaRPr lang="en-US" sz="2400" dirty="0"/>
          </a:p>
        </p:txBody>
      </p:sp>
    </p:spTree>
    <p:extLst>
      <p:ext uri="{BB962C8B-B14F-4D97-AF65-F5344CB8AC3E}">
        <p14:creationId xmlns:p14="http://schemas.microsoft.com/office/powerpoint/2010/main" val="1961703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cs typeface="Calibri Light"/>
              </a:rPr>
              <a:t>Why are you here?</a:t>
            </a:r>
            <a:endParaRPr lang="en-US" dirty="0"/>
          </a:p>
        </p:txBody>
      </p:sp>
      <p:sp>
        <p:nvSpPr>
          <p:cNvPr id="3" name="Content Placeholder 2">
            <a:extLst>
              <a:ext uri="{FF2B5EF4-FFF2-40B4-BE49-F238E27FC236}">
                <a16:creationId xmlns:a16="http://schemas.microsoft.com/office/drawing/2014/main" id="{6D157CCC-A4B3-5146-9ACE-9AF1372E9A0B}"/>
              </a:ext>
            </a:extLst>
          </p:cNvPr>
          <p:cNvSpPr>
            <a:spLocks noGrp="1"/>
          </p:cNvSpPr>
          <p:nvPr>
            <p:ph idx="1"/>
          </p:nvPr>
        </p:nvSpPr>
        <p:spPr>
          <a:xfrm>
            <a:off x="664773" y="2059439"/>
            <a:ext cx="6293173" cy="3827463"/>
          </a:xfrm>
        </p:spPr>
        <p:txBody>
          <a:bodyPr/>
          <a:lstStyle/>
          <a:p>
            <a:pPr lvl="0"/>
            <a:r>
              <a:rPr lang="en-US" dirty="0"/>
              <a:t>I am sure it eventually leads to money…. </a:t>
            </a:r>
          </a:p>
          <a:p>
            <a:pPr lvl="0"/>
            <a:r>
              <a:rPr lang="en-US" dirty="0"/>
              <a:t>Maybe it is just a required class?</a:t>
            </a:r>
          </a:p>
          <a:p>
            <a:pPr marL="0" lvl="0" indent="0">
              <a:buNone/>
            </a:pPr>
            <a:endParaRPr lang="en-US" dirty="0"/>
          </a:p>
          <a:p>
            <a:pPr lvl="0"/>
            <a:r>
              <a:rPr lang="en-US" dirty="0"/>
              <a:t>Nonetheless, understanding how things work is essential for decision making and innovation.</a:t>
            </a:r>
          </a:p>
        </p:txBody>
      </p:sp>
      <p:sp>
        <p:nvSpPr>
          <p:cNvPr id="11" name="Footer Placeholder 4">
            <a:extLst>
              <a:ext uri="{FF2B5EF4-FFF2-40B4-BE49-F238E27FC236}">
                <a16:creationId xmlns:a16="http://schemas.microsoft.com/office/drawing/2014/main" id="{649F573E-F815-6EDF-379D-9E5400B23C50}"/>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4818" name="Picture 2" descr="Euclid of Alexandria (by Unknown Artist, Public Domain)">
            <a:extLst>
              <a:ext uri="{FF2B5EF4-FFF2-40B4-BE49-F238E27FC236}">
                <a16:creationId xmlns:a16="http://schemas.microsoft.com/office/drawing/2014/main" id="{304C75A1-B529-0258-C4E5-27146C203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198" y="1790207"/>
            <a:ext cx="2495550" cy="2962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88271F-5FC8-608D-0BBF-F9BE14CFFEA5}"/>
              </a:ext>
            </a:extLst>
          </p:cNvPr>
          <p:cNvSpPr txBox="1"/>
          <p:nvPr/>
        </p:nvSpPr>
        <p:spPr>
          <a:xfrm>
            <a:off x="9217451" y="4752482"/>
            <a:ext cx="813043" cy="369332"/>
          </a:xfrm>
          <a:prstGeom prst="rect">
            <a:avLst/>
          </a:prstGeom>
          <a:noFill/>
        </p:spPr>
        <p:txBody>
          <a:bodyPr wrap="none" rtlCol="0">
            <a:spAutoFit/>
          </a:bodyPr>
          <a:lstStyle/>
          <a:p>
            <a:r>
              <a:rPr lang="en-US" dirty="0"/>
              <a:t>Euclid</a:t>
            </a:r>
          </a:p>
        </p:txBody>
      </p:sp>
      <p:pic>
        <p:nvPicPr>
          <p:cNvPr id="9" name="Picture 8">
            <a:extLst>
              <a:ext uri="{FF2B5EF4-FFF2-40B4-BE49-F238E27FC236}">
                <a16:creationId xmlns:a16="http://schemas.microsoft.com/office/drawing/2014/main" id="{D23B876B-9FCD-2FFD-CCFF-0D22B44DE8D9}"/>
              </a:ext>
            </a:extLst>
          </p:cNvPr>
          <p:cNvPicPr>
            <a:picLocks noChangeAspect="1"/>
          </p:cNvPicPr>
          <p:nvPr/>
        </p:nvPicPr>
        <p:blipFill>
          <a:blip r:embed="rId4"/>
          <a:stretch>
            <a:fillRect/>
          </a:stretch>
        </p:blipFill>
        <p:spPr>
          <a:xfrm>
            <a:off x="679668" y="4432297"/>
            <a:ext cx="7093976" cy="1138186"/>
          </a:xfrm>
          <a:prstGeom prst="rect">
            <a:avLst/>
          </a:prstGeom>
        </p:spPr>
      </p:pic>
      <p:sp>
        <p:nvSpPr>
          <p:cNvPr id="6" name="Slide Number Placeholder 5">
            <a:extLst>
              <a:ext uri="{FF2B5EF4-FFF2-40B4-BE49-F238E27FC236}">
                <a16:creationId xmlns:a16="http://schemas.microsoft.com/office/drawing/2014/main" id="{2351530B-CD4B-B50B-863D-49A7B15DC921}"/>
              </a:ext>
            </a:extLst>
          </p:cNvPr>
          <p:cNvSpPr>
            <a:spLocks noGrp="1"/>
          </p:cNvSpPr>
          <p:nvPr>
            <p:ph type="sldNum" sz="quarter" idx="12"/>
          </p:nvPr>
        </p:nvSpPr>
        <p:spPr/>
        <p:txBody>
          <a:bodyPr/>
          <a:lstStyle/>
          <a:p>
            <a:pPr>
              <a:defRPr/>
            </a:pPr>
            <a:fld id="{79625273-BE34-CF40-A6B2-154B9E634A10}" type="slidenum">
              <a:rPr lang="en-US" smtClean="0"/>
              <a:pPr>
                <a:defRPr/>
              </a:pPr>
              <a:t>12</a:t>
            </a:fld>
            <a:endParaRPr lang="en-US"/>
          </a:p>
        </p:txBody>
      </p:sp>
    </p:spTree>
    <p:extLst>
      <p:ext uri="{BB962C8B-B14F-4D97-AF65-F5344CB8AC3E}">
        <p14:creationId xmlns:p14="http://schemas.microsoft.com/office/powerpoint/2010/main" val="365188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cs typeface="Calibri Light"/>
              </a:rPr>
              <a:t>Fundamentals are important!</a:t>
            </a:r>
            <a:endParaRPr lang="en-US" dirty="0"/>
          </a:p>
        </p:txBody>
      </p:sp>
      <p:sp>
        <p:nvSpPr>
          <p:cNvPr id="3" name="Content Placeholder 2">
            <a:extLst>
              <a:ext uri="{FF2B5EF4-FFF2-40B4-BE49-F238E27FC236}">
                <a16:creationId xmlns:a16="http://schemas.microsoft.com/office/drawing/2014/main" id="{6D157CCC-A4B3-5146-9ACE-9AF1372E9A0B}"/>
              </a:ext>
            </a:extLst>
          </p:cNvPr>
          <p:cNvSpPr>
            <a:spLocks noGrp="1"/>
          </p:cNvSpPr>
          <p:nvPr>
            <p:ph idx="1"/>
          </p:nvPr>
        </p:nvSpPr>
        <p:spPr>
          <a:xfrm>
            <a:off x="664773" y="2059439"/>
            <a:ext cx="6293173" cy="3827463"/>
          </a:xfrm>
        </p:spPr>
        <p:txBody>
          <a:bodyPr/>
          <a:lstStyle/>
          <a:p>
            <a:pPr lvl="0"/>
            <a:r>
              <a:rPr lang="en-US" dirty="0"/>
              <a:t>The more foundational knowledge you skip, the more fundamental errors you will make.</a:t>
            </a:r>
          </a:p>
          <a:p>
            <a:pPr lvl="0"/>
            <a:r>
              <a:rPr lang="en-US" dirty="0"/>
              <a:t>Work hard. </a:t>
            </a:r>
            <a:r>
              <a:rPr lang="en-US" b="1" u="sng" dirty="0"/>
              <a:t>Be patient!</a:t>
            </a:r>
          </a:p>
        </p:txBody>
      </p:sp>
      <p:sp>
        <p:nvSpPr>
          <p:cNvPr id="11" name="Footer Placeholder 4">
            <a:extLst>
              <a:ext uri="{FF2B5EF4-FFF2-40B4-BE49-F238E27FC236}">
                <a16:creationId xmlns:a16="http://schemas.microsoft.com/office/drawing/2014/main" id="{649F573E-F815-6EDF-379D-9E5400B23C50}"/>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0962" name="Picture 2">
            <a:extLst>
              <a:ext uri="{FF2B5EF4-FFF2-40B4-BE49-F238E27FC236}">
                <a16:creationId xmlns:a16="http://schemas.microsoft.com/office/drawing/2014/main" id="{CAF7A674-DC64-BAB9-1187-31B5C6750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465" y="1082566"/>
            <a:ext cx="3650168" cy="50186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5F4B24-630A-0FFE-7805-D44795345980}"/>
              </a:ext>
            </a:extLst>
          </p:cNvPr>
          <p:cNvSpPr txBox="1"/>
          <p:nvPr/>
        </p:nvSpPr>
        <p:spPr>
          <a:xfrm>
            <a:off x="10668000" y="5946230"/>
            <a:ext cx="1217000" cy="446276"/>
          </a:xfrm>
          <a:prstGeom prst="rect">
            <a:avLst/>
          </a:prstGeom>
          <a:noFill/>
        </p:spPr>
        <p:txBody>
          <a:bodyPr wrap="none" rtlCol="0">
            <a:spAutoFit/>
          </a:bodyPr>
          <a:lstStyle/>
          <a:p>
            <a:r>
              <a:rPr lang="en-US" sz="500" b="1" i="0" dirty="0">
                <a:solidFill>
                  <a:srgbClr val="333333"/>
                </a:solidFill>
                <a:effectLst/>
                <a:latin typeface="Arial" panose="020B0604020202020204" pitchFamily="34" charset="0"/>
              </a:rPr>
              <a:t>Zen Speaks: </a:t>
            </a:r>
            <a:r>
              <a:rPr lang="en-US" sz="500" b="0" i="0" dirty="0">
                <a:solidFill>
                  <a:srgbClr val="333333"/>
                </a:solidFill>
                <a:effectLst/>
                <a:latin typeface="Arial" panose="020B0604020202020204" pitchFamily="34" charset="0"/>
              </a:rPr>
              <a:t>Shouts of Nothingness</a:t>
            </a:r>
            <a:endParaRPr lang="en-US" sz="500" b="1" i="0" dirty="0">
              <a:solidFill>
                <a:srgbClr val="333333"/>
              </a:solidFill>
              <a:effectLst/>
              <a:latin typeface="Arial" panose="020B0604020202020204" pitchFamily="34" charset="0"/>
            </a:endParaRPr>
          </a:p>
          <a:p>
            <a:endParaRPr lang="en-US" b="1" dirty="0"/>
          </a:p>
        </p:txBody>
      </p:sp>
      <p:sp>
        <p:nvSpPr>
          <p:cNvPr id="5" name="Slide Number Placeholder 4">
            <a:extLst>
              <a:ext uri="{FF2B5EF4-FFF2-40B4-BE49-F238E27FC236}">
                <a16:creationId xmlns:a16="http://schemas.microsoft.com/office/drawing/2014/main" id="{22877145-3611-14F9-4E75-2E119A467278}"/>
              </a:ext>
            </a:extLst>
          </p:cNvPr>
          <p:cNvSpPr>
            <a:spLocks noGrp="1"/>
          </p:cNvSpPr>
          <p:nvPr>
            <p:ph type="sldNum" sz="quarter" idx="12"/>
          </p:nvPr>
        </p:nvSpPr>
        <p:spPr/>
        <p:txBody>
          <a:bodyPr/>
          <a:lstStyle/>
          <a:p>
            <a:pPr>
              <a:defRPr/>
            </a:pPr>
            <a:fld id="{79625273-BE34-CF40-A6B2-154B9E634A10}" type="slidenum">
              <a:rPr lang="en-US" smtClean="0"/>
              <a:pPr>
                <a:defRPr/>
              </a:pPr>
              <a:t>13</a:t>
            </a:fld>
            <a:endParaRPr lang="en-US"/>
          </a:p>
        </p:txBody>
      </p:sp>
    </p:spTree>
    <p:extLst>
      <p:ext uri="{BB962C8B-B14F-4D97-AF65-F5344CB8AC3E}">
        <p14:creationId xmlns:p14="http://schemas.microsoft.com/office/powerpoint/2010/main" val="808324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cs typeface="Calibri Light"/>
              </a:rPr>
              <a:t>Your professor is not  a God</a:t>
            </a:r>
            <a:endParaRPr lang="en-US" dirty="0"/>
          </a:p>
        </p:txBody>
      </p:sp>
      <p:sp>
        <p:nvSpPr>
          <p:cNvPr id="3" name="Content Placeholder 2">
            <a:extLst>
              <a:ext uri="{FF2B5EF4-FFF2-40B4-BE49-F238E27FC236}">
                <a16:creationId xmlns:a16="http://schemas.microsoft.com/office/drawing/2014/main" id="{6D157CCC-A4B3-5146-9ACE-9AF1372E9A0B}"/>
              </a:ext>
            </a:extLst>
          </p:cNvPr>
          <p:cNvSpPr>
            <a:spLocks noGrp="1"/>
          </p:cNvSpPr>
          <p:nvPr>
            <p:ph idx="1"/>
          </p:nvPr>
        </p:nvSpPr>
        <p:spPr>
          <a:xfrm>
            <a:off x="664773" y="2059439"/>
            <a:ext cx="6293173" cy="3827463"/>
          </a:xfrm>
        </p:spPr>
        <p:txBody>
          <a:bodyPr/>
          <a:lstStyle/>
          <a:p>
            <a:pPr lvl="0"/>
            <a:r>
              <a:rPr lang="en-US" dirty="0"/>
              <a:t>Machine learning is a fast-growing domain.</a:t>
            </a:r>
          </a:p>
          <a:p>
            <a:pPr lvl="0"/>
            <a:r>
              <a:rPr lang="en-US" dirty="0"/>
              <a:t>The internet nowadays has all kinds of learning material. </a:t>
            </a:r>
          </a:p>
          <a:p>
            <a:pPr lvl="0"/>
            <a:endParaRPr lang="en-US" dirty="0"/>
          </a:p>
          <a:p>
            <a:pPr lvl="0"/>
            <a:r>
              <a:rPr lang="en-US" dirty="0"/>
              <a:t>Your professor is </a:t>
            </a:r>
            <a:r>
              <a:rPr lang="en-US" b="1" u="sng" dirty="0"/>
              <a:t>NOT</a:t>
            </a:r>
            <a:r>
              <a:rPr lang="en-US" dirty="0"/>
              <a:t> here as a walking encyclopedia. He is here to guide your learning experience and build you a solid foundation, so you could continue learning on your own later.</a:t>
            </a:r>
          </a:p>
          <a:p>
            <a:pPr lvl="0"/>
            <a:endParaRPr lang="en-US" dirty="0"/>
          </a:p>
        </p:txBody>
      </p:sp>
      <p:sp>
        <p:nvSpPr>
          <p:cNvPr id="11" name="Footer Placeholder 4">
            <a:extLst>
              <a:ext uri="{FF2B5EF4-FFF2-40B4-BE49-F238E27FC236}">
                <a16:creationId xmlns:a16="http://schemas.microsoft.com/office/drawing/2014/main" id="{649F573E-F815-6EDF-379D-9E5400B23C50}"/>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1986" name="Picture 2" descr="Amazon.com: South Park Cartman Respect my Authority Home Business Office  Sign : Office Products">
            <a:extLst>
              <a:ext uri="{FF2B5EF4-FFF2-40B4-BE49-F238E27FC236}">
                <a16:creationId xmlns:a16="http://schemas.microsoft.com/office/drawing/2014/main" id="{FC2CD535-25E3-C71B-ADC4-0170B3FE2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432" y="1807779"/>
            <a:ext cx="3998968" cy="304619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231A7DD-ADED-572E-F591-F7436ECFDBFC}"/>
              </a:ext>
            </a:extLst>
          </p:cNvPr>
          <p:cNvSpPr>
            <a:spLocks noGrp="1"/>
          </p:cNvSpPr>
          <p:nvPr>
            <p:ph type="sldNum" sz="quarter" idx="12"/>
          </p:nvPr>
        </p:nvSpPr>
        <p:spPr/>
        <p:txBody>
          <a:bodyPr/>
          <a:lstStyle/>
          <a:p>
            <a:pPr>
              <a:defRPr/>
            </a:pPr>
            <a:fld id="{79625273-BE34-CF40-A6B2-154B9E634A10}" type="slidenum">
              <a:rPr lang="en-US" smtClean="0"/>
              <a:pPr>
                <a:defRPr/>
              </a:pPr>
              <a:t>14</a:t>
            </a:fld>
            <a:endParaRPr lang="en-US"/>
          </a:p>
        </p:txBody>
      </p:sp>
    </p:spTree>
    <p:extLst>
      <p:ext uri="{BB962C8B-B14F-4D97-AF65-F5344CB8AC3E}">
        <p14:creationId xmlns:p14="http://schemas.microsoft.com/office/powerpoint/2010/main" val="2957872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cs typeface="Calibri Light"/>
              </a:rPr>
              <a:t>No Question is Foolish</a:t>
            </a:r>
            <a:endParaRPr lang="en-US" dirty="0"/>
          </a:p>
        </p:txBody>
      </p:sp>
      <p:sp>
        <p:nvSpPr>
          <p:cNvPr id="3" name="Content Placeholder 2">
            <a:extLst>
              <a:ext uri="{FF2B5EF4-FFF2-40B4-BE49-F238E27FC236}">
                <a16:creationId xmlns:a16="http://schemas.microsoft.com/office/drawing/2014/main" id="{6D157CCC-A4B3-5146-9ACE-9AF1372E9A0B}"/>
              </a:ext>
            </a:extLst>
          </p:cNvPr>
          <p:cNvSpPr>
            <a:spLocks noGrp="1"/>
          </p:cNvSpPr>
          <p:nvPr>
            <p:ph idx="1"/>
          </p:nvPr>
        </p:nvSpPr>
        <p:spPr>
          <a:xfrm>
            <a:off x="664774" y="2059439"/>
            <a:ext cx="5042344" cy="3868395"/>
          </a:xfrm>
        </p:spPr>
        <p:txBody>
          <a:bodyPr/>
          <a:lstStyle/>
          <a:p>
            <a:pPr lvl="0"/>
            <a:r>
              <a:rPr lang="en-US" dirty="0"/>
              <a:t>Other might have the same question.</a:t>
            </a:r>
          </a:p>
          <a:p>
            <a:pPr lvl="0"/>
            <a:r>
              <a:rPr lang="en-US" dirty="0"/>
              <a:t>Knowledge is hierarchical.</a:t>
            </a:r>
          </a:p>
          <a:p>
            <a:pPr lvl="0"/>
            <a:endParaRPr lang="en-US" dirty="0"/>
          </a:p>
          <a:p>
            <a:pPr lvl="0"/>
            <a:endParaRPr lang="en-US" dirty="0"/>
          </a:p>
        </p:txBody>
      </p:sp>
      <p:sp>
        <p:nvSpPr>
          <p:cNvPr id="11" name="Footer Placeholder 4">
            <a:extLst>
              <a:ext uri="{FF2B5EF4-FFF2-40B4-BE49-F238E27FC236}">
                <a16:creationId xmlns:a16="http://schemas.microsoft.com/office/drawing/2014/main" id="{649F573E-F815-6EDF-379D-9E5400B23C50}"/>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3014" name="Picture 6" descr="The man who asks a question is a fool for a minute, the man who does not ask  is a fool for life.&quot; — Confucius [1920x1080] [OC] : r/QuotesPorn">
            <a:extLst>
              <a:ext uri="{FF2B5EF4-FFF2-40B4-BE49-F238E27FC236}">
                <a16:creationId xmlns:a16="http://schemas.microsoft.com/office/drawing/2014/main" id="{0D56A73E-5BBF-2E71-C104-F0BEF94DB7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8854" y="2170180"/>
            <a:ext cx="5990897" cy="336988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794A098-43EA-4B8C-1933-C0F8852FBF14}"/>
              </a:ext>
            </a:extLst>
          </p:cNvPr>
          <p:cNvSpPr>
            <a:spLocks noGrp="1"/>
          </p:cNvSpPr>
          <p:nvPr>
            <p:ph type="sldNum" sz="quarter" idx="12"/>
          </p:nvPr>
        </p:nvSpPr>
        <p:spPr/>
        <p:txBody>
          <a:bodyPr/>
          <a:lstStyle/>
          <a:p>
            <a:pPr>
              <a:defRPr/>
            </a:pPr>
            <a:fld id="{79625273-BE34-CF40-A6B2-154B9E634A10}" type="slidenum">
              <a:rPr lang="en-US" smtClean="0"/>
              <a:pPr>
                <a:defRPr/>
              </a:pPr>
              <a:t>15</a:t>
            </a:fld>
            <a:endParaRPr lang="en-US"/>
          </a:p>
        </p:txBody>
      </p:sp>
    </p:spTree>
    <p:extLst>
      <p:ext uri="{BB962C8B-B14F-4D97-AF65-F5344CB8AC3E}">
        <p14:creationId xmlns:p14="http://schemas.microsoft.com/office/powerpoint/2010/main" val="1525546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cs typeface="Calibri Light"/>
              </a:rPr>
              <a:t>Can I get an A?</a:t>
            </a:r>
            <a:endParaRPr lang="en-US" dirty="0"/>
          </a:p>
        </p:txBody>
      </p:sp>
      <p:sp>
        <p:nvSpPr>
          <p:cNvPr id="3" name="Content Placeholder 2">
            <a:extLst>
              <a:ext uri="{FF2B5EF4-FFF2-40B4-BE49-F238E27FC236}">
                <a16:creationId xmlns:a16="http://schemas.microsoft.com/office/drawing/2014/main" id="{6D157CCC-A4B3-5146-9ACE-9AF1372E9A0B}"/>
              </a:ext>
            </a:extLst>
          </p:cNvPr>
          <p:cNvSpPr>
            <a:spLocks noGrp="1"/>
          </p:cNvSpPr>
          <p:nvPr>
            <p:ph idx="1"/>
          </p:nvPr>
        </p:nvSpPr>
        <p:spPr>
          <a:xfrm>
            <a:off x="664774" y="2059439"/>
            <a:ext cx="5042344" cy="3868395"/>
          </a:xfrm>
        </p:spPr>
        <p:txBody>
          <a:bodyPr/>
          <a:lstStyle/>
          <a:p>
            <a:pPr lvl="0"/>
            <a:r>
              <a:rPr lang="en-US" dirty="0">
                <a:hlinkClick r:id="rId3"/>
              </a:rPr>
              <a:t>Questrom policy</a:t>
            </a:r>
            <a:endParaRPr lang="en-US" dirty="0"/>
          </a:p>
          <a:p>
            <a:pPr lvl="0"/>
            <a:r>
              <a:rPr lang="en-US" dirty="0"/>
              <a:t>But you will get your fair chance.</a:t>
            </a:r>
          </a:p>
          <a:p>
            <a:pPr lvl="0"/>
            <a:endParaRPr lang="en-US" dirty="0"/>
          </a:p>
        </p:txBody>
      </p:sp>
      <p:sp>
        <p:nvSpPr>
          <p:cNvPr id="11" name="Footer Placeholder 4">
            <a:extLst>
              <a:ext uri="{FF2B5EF4-FFF2-40B4-BE49-F238E27FC236}">
                <a16:creationId xmlns:a16="http://schemas.microsoft.com/office/drawing/2014/main" id="{649F573E-F815-6EDF-379D-9E5400B23C50}"/>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4034" name="Picture 2" descr="Graphical user interface, text, application&#10;&#10;Description automatically generated">
            <a:extLst>
              <a:ext uri="{FF2B5EF4-FFF2-40B4-BE49-F238E27FC236}">
                <a16:creationId xmlns:a16="http://schemas.microsoft.com/office/drawing/2014/main" id="{D953D1C7-AFE8-5BD2-DFCC-F656BE209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093" y="1453602"/>
            <a:ext cx="5242133" cy="395079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0F51AC3-CBE0-B4E3-47F9-6013EBAAC26E}"/>
              </a:ext>
            </a:extLst>
          </p:cNvPr>
          <p:cNvSpPr>
            <a:spLocks noGrp="1"/>
          </p:cNvSpPr>
          <p:nvPr>
            <p:ph type="sldNum" sz="quarter" idx="12"/>
          </p:nvPr>
        </p:nvSpPr>
        <p:spPr/>
        <p:txBody>
          <a:bodyPr/>
          <a:lstStyle/>
          <a:p>
            <a:pPr>
              <a:defRPr/>
            </a:pPr>
            <a:fld id="{79625273-BE34-CF40-A6B2-154B9E634A10}" type="slidenum">
              <a:rPr lang="en-US" smtClean="0"/>
              <a:pPr>
                <a:defRPr/>
              </a:pPr>
              <a:t>16</a:t>
            </a:fld>
            <a:endParaRPr lang="en-US"/>
          </a:p>
        </p:txBody>
      </p:sp>
    </p:spTree>
    <p:extLst>
      <p:ext uri="{BB962C8B-B14F-4D97-AF65-F5344CB8AC3E}">
        <p14:creationId xmlns:p14="http://schemas.microsoft.com/office/powerpoint/2010/main" val="1094561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dirty="0"/>
              <a:t>Intro to ML</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293688"/>
            <a:ext cx="5232400" cy="345170"/>
          </a:xfrm>
        </p:spPr>
        <p:txBody>
          <a:bodyPr/>
          <a:lstStyle/>
          <a:p>
            <a:pPr>
              <a:lnSpc>
                <a:spcPct val="80000"/>
              </a:lnSpc>
            </a:pPr>
            <a:endParaRPr lang="en-US" sz="2400" dirty="0"/>
          </a:p>
        </p:txBody>
      </p:sp>
    </p:spTree>
    <p:extLst>
      <p:ext uri="{BB962C8B-B14F-4D97-AF65-F5344CB8AC3E}">
        <p14:creationId xmlns:p14="http://schemas.microsoft.com/office/powerpoint/2010/main" val="843562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5C16-3C48-914A-87B5-81D162BE3F85}"/>
              </a:ext>
            </a:extLst>
          </p:cNvPr>
          <p:cNvSpPr>
            <a:spLocks noGrp="1"/>
          </p:cNvSpPr>
          <p:nvPr>
            <p:ph type="title"/>
          </p:nvPr>
        </p:nvSpPr>
        <p:spPr/>
        <p:txBody>
          <a:bodyPr/>
          <a:lstStyle/>
          <a:p>
            <a:r>
              <a:rPr lang="en-US" dirty="0"/>
              <a:t>What is Machine Learning?</a:t>
            </a:r>
          </a:p>
        </p:txBody>
      </p:sp>
      <p:sp>
        <p:nvSpPr>
          <p:cNvPr id="5" name="Footer Placeholder 4">
            <a:extLst>
              <a:ext uri="{FF2B5EF4-FFF2-40B4-BE49-F238E27FC236}">
                <a16:creationId xmlns:a16="http://schemas.microsoft.com/office/drawing/2014/main" id="{E3836FB4-720C-0E41-BD00-5E361110EF12}"/>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13A229E3-0BEF-7A77-D30E-1B59B2AE1A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24" t="17859" r="10268" b="47846"/>
          <a:stretch/>
        </p:blipFill>
        <p:spPr bwMode="auto">
          <a:xfrm>
            <a:off x="369116" y="2148541"/>
            <a:ext cx="6347497" cy="30736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CF07A4-EBFE-9986-A21B-42225E166577}"/>
              </a:ext>
            </a:extLst>
          </p:cNvPr>
          <p:cNvSpPr txBox="1"/>
          <p:nvPr/>
        </p:nvSpPr>
        <p:spPr>
          <a:xfrm>
            <a:off x="8936750" y="1720754"/>
            <a:ext cx="2886134" cy="553998"/>
          </a:xfrm>
          <a:prstGeom prst="rect">
            <a:avLst/>
          </a:prstGeom>
          <a:noFill/>
        </p:spPr>
        <p:txBody>
          <a:bodyPr wrap="square">
            <a:spAutoFit/>
          </a:bodyPr>
          <a:lstStyle/>
          <a:p>
            <a:pPr rtl="0">
              <a:spcBef>
                <a:spcPts val="0"/>
              </a:spcBef>
              <a:spcAft>
                <a:spcPts val="0"/>
              </a:spcAft>
            </a:pPr>
            <a:r>
              <a:rPr lang="en-US" sz="500" b="1" i="0" u="none" strike="noStrike" dirty="0" err="1">
                <a:solidFill>
                  <a:srgbClr val="000000"/>
                </a:solidFill>
                <a:effectLst/>
                <a:latin typeface="Trebuchet MS" panose="020B0603020202020204" pitchFamily="34" charset="0"/>
              </a:rPr>
              <a:t>Elbadawi</a:t>
            </a:r>
            <a:r>
              <a:rPr lang="en-US" sz="500" b="1" i="0" u="none" strike="noStrike" dirty="0">
                <a:solidFill>
                  <a:srgbClr val="000000"/>
                </a:solidFill>
                <a:effectLst/>
                <a:latin typeface="Trebuchet MS" panose="020B0603020202020204" pitchFamily="34" charset="0"/>
              </a:rPr>
              <a:t>, Moe &amp; McCoubrey, Laura &amp; Gavins, Francesca &amp; Ong, Jun Jie &amp; </a:t>
            </a:r>
            <a:r>
              <a:rPr lang="en-US" sz="500" b="1" i="0" u="none" strike="noStrike" dirty="0" err="1">
                <a:solidFill>
                  <a:srgbClr val="000000"/>
                </a:solidFill>
                <a:effectLst/>
                <a:latin typeface="Trebuchet MS" panose="020B0603020202020204" pitchFamily="34" charset="0"/>
              </a:rPr>
              <a:t>Goyanes</a:t>
            </a:r>
            <a:r>
              <a:rPr lang="en-US" sz="500" b="1" i="0" u="none" strike="noStrike" dirty="0">
                <a:solidFill>
                  <a:srgbClr val="000000"/>
                </a:solidFill>
                <a:effectLst/>
                <a:latin typeface="Trebuchet MS" panose="020B0603020202020204" pitchFamily="34" charset="0"/>
              </a:rPr>
              <a:t>, Alvaro &amp; </a:t>
            </a:r>
            <a:r>
              <a:rPr lang="en-US" sz="500" b="1" i="0" u="none" strike="noStrike" dirty="0" err="1">
                <a:solidFill>
                  <a:srgbClr val="000000"/>
                </a:solidFill>
                <a:effectLst/>
                <a:latin typeface="Trebuchet MS" panose="020B0603020202020204" pitchFamily="34" charset="0"/>
              </a:rPr>
              <a:t>Gaisford</a:t>
            </a:r>
            <a:r>
              <a:rPr lang="en-US" sz="500" b="1" i="0" u="none" strike="noStrike" dirty="0">
                <a:solidFill>
                  <a:srgbClr val="000000"/>
                </a:solidFill>
                <a:effectLst/>
                <a:latin typeface="Trebuchet MS" panose="020B0603020202020204" pitchFamily="34" charset="0"/>
              </a:rPr>
              <a:t>, Simon &amp; Basit, Abdul. (2021). Harnessing Artificial Intelligence for the Next Generation of 3D Printed Medicines. Advanced Drug Delivery Reviews. 175. 10.1016/j.addr.2021.05.015. </a:t>
            </a:r>
            <a:endParaRPr lang="en-US" sz="500" b="1" dirty="0">
              <a:effectLst/>
            </a:endParaRPr>
          </a:p>
          <a:p>
            <a:br>
              <a:rPr lang="en-US" sz="500" b="1" dirty="0"/>
            </a:br>
            <a:endParaRPr lang="en-US" sz="500" b="1" dirty="0"/>
          </a:p>
        </p:txBody>
      </p:sp>
      <p:sp>
        <p:nvSpPr>
          <p:cNvPr id="11" name="TextBox 10">
            <a:extLst>
              <a:ext uri="{FF2B5EF4-FFF2-40B4-BE49-F238E27FC236}">
                <a16:creationId xmlns:a16="http://schemas.microsoft.com/office/drawing/2014/main" id="{850FB198-F3E3-FFC6-0AC8-5EB8D5AD7D95}"/>
              </a:ext>
            </a:extLst>
          </p:cNvPr>
          <p:cNvSpPr txBox="1"/>
          <p:nvPr/>
        </p:nvSpPr>
        <p:spPr>
          <a:xfrm>
            <a:off x="2027064" y="5222146"/>
            <a:ext cx="3031599" cy="369332"/>
          </a:xfrm>
          <a:prstGeom prst="rect">
            <a:avLst/>
          </a:prstGeom>
          <a:noFill/>
        </p:spPr>
        <p:txBody>
          <a:bodyPr wrap="none" rtlCol="0">
            <a:spAutoFit/>
          </a:bodyPr>
          <a:lstStyle/>
          <a:p>
            <a:r>
              <a:rPr lang="en-US" dirty="0"/>
              <a:t>Knowledge-based modeling</a:t>
            </a:r>
          </a:p>
        </p:txBody>
      </p:sp>
      <p:grpSp>
        <p:nvGrpSpPr>
          <p:cNvPr id="13" name="Group 12">
            <a:extLst>
              <a:ext uri="{FF2B5EF4-FFF2-40B4-BE49-F238E27FC236}">
                <a16:creationId xmlns:a16="http://schemas.microsoft.com/office/drawing/2014/main" id="{B527422F-68E1-DB7C-AF3E-2D46B84EA510}"/>
              </a:ext>
            </a:extLst>
          </p:cNvPr>
          <p:cNvGrpSpPr/>
          <p:nvPr/>
        </p:nvGrpSpPr>
        <p:grpSpPr>
          <a:xfrm>
            <a:off x="6980662" y="2209501"/>
            <a:ext cx="4705111" cy="3405775"/>
            <a:chOff x="6980662" y="2209501"/>
            <a:chExt cx="4705111" cy="3405775"/>
          </a:xfrm>
        </p:grpSpPr>
        <p:pic>
          <p:nvPicPr>
            <p:cNvPr id="2050" name="Picture 2" descr="Diagram&#10;&#10;Description automatically generated">
              <a:extLst>
                <a:ext uri="{FF2B5EF4-FFF2-40B4-BE49-F238E27FC236}">
                  <a16:creationId xmlns:a16="http://schemas.microsoft.com/office/drawing/2014/main" id="{0686D4D4-8A34-51FC-6455-16F233EA43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24" t="52154" r="10268"/>
            <a:stretch/>
          </p:blipFill>
          <p:spPr bwMode="auto">
            <a:xfrm>
              <a:off x="6980662" y="2209501"/>
              <a:ext cx="4705111" cy="31784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1A15E21-5CBF-D791-9388-1F4E173A6462}"/>
                </a:ext>
              </a:extLst>
            </p:cNvPr>
            <p:cNvSpPr txBox="1"/>
            <p:nvPr/>
          </p:nvSpPr>
          <p:spPr>
            <a:xfrm>
              <a:off x="8144430" y="5245944"/>
              <a:ext cx="2377574" cy="369332"/>
            </a:xfrm>
            <a:prstGeom prst="rect">
              <a:avLst/>
            </a:prstGeom>
            <a:noFill/>
          </p:spPr>
          <p:txBody>
            <a:bodyPr wrap="none" rtlCol="0">
              <a:spAutoFit/>
            </a:bodyPr>
            <a:lstStyle/>
            <a:p>
              <a:r>
                <a:rPr lang="en-US" dirty="0"/>
                <a:t>Data-driven modeling</a:t>
              </a:r>
            </a:p>
          </p:txBody>
        </p:sp>
      </p:grpSp>
      <p:sp>
        <p:nvSpPr>
          <p:cNvPr id="6" name="Slide Number Placeholder 5">
            <a:extLst>
              <a:ext uri="{FF2B5EF4-FFF2-40B4-BE49-F238E27FC236}">
                <a16:creationId xmlns:a16="http://schemas.microsoft.com/office/drawing/2014/main" id="{ABC5AEEB-CC02-1622-181D-198D1B3D3F67}"/>
              </a:ext>
            </a:extLst>
          </p:cNvPr>
          <p:cNvSpPr>
            <a:spLocks noGrp="1"/>
          </p:cNvSpPr>
          <p:nvPr>
            <p:ph type="sldNum" sz="quarter" idx="12"/>
          </p:nvPr>
        </p:nvSpPr>
        <p:spPr/>
        <p:txBody>
          <a:bodyPr/>
          <a:lstStyle/>
          <a:p>
            <a:pPr>
              <a:defRPr/>
            </a:pPr>
            <a:fld id="{79625273-BE34-CF40-A6B2-154B9E634A10}" type="slidenum">
              <a:rPr lang="en-US" smtClean="0"/>
              <a:pPr>
                <a:defRPr/>
              </a:pPr>
              <a:t>18</a:t>
            </a:fld>
            <a:endParaRPr lang="en-US"/>
          </a:p>
        </p:txBody>
      </p:sp>
    </p:spTree>
    <p:extLst>
      <p:ext uri="{BB962C8B-B14F-4D97-AF65-F5344CB8AC3E}">
        <p14:creationId xmlns:p14="http://schemas.microsoft.com/office/powerpoint/2010/main" val="336294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Knowledge-based Modeling</a:t>
            </a:r>
          </a:p>
        </p:txBody>
      </p:sp>
      <p:sp>
        <p:nvSpPr>
          <p:cNvPr id="3" name="Content Placeholder 2">
            <a:extLst>
              <a:ext uri="{FF2B5EF4-FFF2-40B4-BE49-F238E27FC236}">
                <a16:creationId xmlns:a16="http://schemas.microsoft.com/office/drawing/2014/main" id="{6D157CCC-A4B3-5146-9ACE-9AF1372E9A0B}"/>
              </a:ext>
            </a:extLst>
          </p:cNvPr>
          <p:cNvSpPr>
            <a:spLocks noGrp="1"/>
          </p:cNvSpPr>
          <p:nvPr>
            <p:ph idx="1"/>
          </p:nvPr>
        </p:nvSpPr>
        <p:spPr>
          <a:xfrm>
            <a:off x="664773" y="2059439"/>
            <a:ext cx="3704027" cy="3827463"/>
          </a:xfrm>
        </p:spPr>
        <p:txBody>
          <a:bodyPr/>
          <a:lstStyle/>
          <a:p>
            <a:pPr lvl="0"/>
            <a:r>
              <a:rPr lang="en-US" dirty="0"/>
              <a:t>What challenges you find with this approach?</a:t>
            </a:r>
          </a:p>
        </p:txBody>
      </p:sp>
      <p:pic>
        <p:nvPicPr>
          <p:cNvPr id="6" name="Picture 5" descr="Chart, diagram&#10;&#10;Description automatically generated">
            <a:extLst>
              <a:ext uri="{FF2B5EF4-FFF2-40B4-BE49-F238E27FC236}">
                <a16:creationId xmlns:a16="http://schemas.microsoft.com/office/drawing/2014/main" id="{0C099CE6-F887-F5A1-8C8D-A14161C244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0587" y="1920557"/>
            <a:ext cx="2852674" cy="35658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8E162134-1225-B525-E521-875709A3E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388" y="2080874"/>
            <a:ext cx="3140264" cy="3245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DC29798-6110-3936-721C-D6D50E7012CD}"/>
              </a:ext>
            </a:extLst>
          </p:cNvPr>
          <p:cNvSpPr txBox="1"/>
          <p:nvPr/>
        </p:nvSpPr>
        <p:spPr>
          <a:xfrm>
            <a:off x="4757127" y="5609903"/>
            <a:ext cx="2886134" cy="477054"/>
          </a:xfrm>
          <a:prstGeom prst="rect">
            <a:avLst/>
          </a:prstGeom>
          <a:noFill/>
        </p:spPr>
        <p:txBody>
          <a:bodyPr wrap="square">
            <a:spAutoFit/>
          </a:bodyPr>
          <a:lstStyle/>
          <a:p>
            <a:pPr rtl="0">
              <a:spcBef>
                <a:spcPts val="0"/>
              </a:spcBef>
              <a:spcAft>
                <a:spcPts val="0"/>
              </a:spcAft>
            </a:pPr>
            <a:r>
              <a:rPr lang="en-US" sz="500" b="0" i="0" u="sng" strike="noStrike" dirty="0">
                <a:solidFill>
                  <a:srgbClr val="000000"/>
                </a:solidFill>
                <a:effectLst/>
                <a:latin typeface="Trebuchet MS" panose="020B0603020202020204" pitchFamily="34" charset="0"/>
                <a:hlinkClick r:id="rId5"/>
              </a:rPr>
              <a:t>http://jcsites.juniata.edu/faculty/rhodes/ml/rulebasedClass.htm</a:t>
            </a:r>
            <a:endParaRPr lang="en-US" sz="500" b="0" dirty="0">
              <a:effectLst/>
            </a:endParaRPr>
          </a:p>
          <a:p>
            <a:pPr rtl="0">
              <a:spcBef>
                <a:spcPts val="0"/>
              </a:spcBef>
              <a:spcAft>
                <a:spcPts val="0"/>
              </a:spcAft>
            </a:pPr>
            <a:r>
              <a:rPr lang="en-US" sz="500" b="0" i="0" u="sng" strike="noStrike" dirty="0">
                <a:solidFill>
                  <a:srgbClr val="000000"/>
                </a:solidFill>
                <a:effectLst/>
                <a:latin typeface="Trebuchet MS" panose="020B0603020202020204" pitchFamily="34" charset="0"/>
                <a:hlinkClick r:id="rId6"/>
              </a:rPr>
              <a:t>https://www.pinterest.com/pin/598626975454754006/</a:t>
            </a:r>
            <a:r>
              <a:rPr lang="en-US" sz="500" b="0" i="0" u="none" strike="noStrike" dirty="0">
                <a:solidFill>
                  <a:srgbClr val="000000"/>
                </a:solidFill>
                <a:effectLst/>
                <a:latin typeface="Trebuchet MS" panose="020B0603020202020204" pitchFamily="34" charset="0"/>
              </a:rPr>
              <a:t>  </a:t>
            </a:r>
            <a:endParaRPr lang="en-US" sz="500" b="0" dirty="0">
              <a:effectLst/>
            </a:endParaRPr>
          </a:p>
          <a:p>
            <a:br>
              <a:rPr lang="en-US" sz="500" dirty="0"/>
            </a:br>
            <a:br>
              <a:rPr lang="en-US" sz="500" b="1" dirty="0"/>
            </a:br>
            <a:endParaRPr lang="en-US" sz="500" b="1" dirty="0"/>
          </a:p>
        </p:txBody>
      </p:sp>
      <p:sp>
        <p:nvSpPr>
          <p:cNvPr id="11" name="Footer Placeholder 4">
            <a:extLst>
              <a:ext uri="{FF2B5EF4-FFF2-40B4-BE49-F238E27FC236}">
                <a16:creationId xmlns:a16="http://schemas.microsoft.com/office/drawing/2014/main" id="{649F573E-F815-6EDF-379D-9E5400B23C50}"/>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6140FBB6-4753-FC21-49D4-35186940A4D1}"/>
              </a:ext>
            </a:extLst>
          </p:cNvPr>
          <p:cNvSpPr>
            <a:spLocks noGrp="1"/>
          </p:cNvSpPr>
          <p:nvPr>
            <p:ph type="sldNum" sz="quarter" idx="12"/>
          </p:nvPr>
        </p:nvSpPr>
        <p:spPr/>
        <p:txBody>
          <a:bodyPr/>
          <a:lstStyle/>
          <a:p>
            <a:pPr>
              <a:defRPr/>
            </a:pPr>
            <a:fld id="{79625273-BE34-CF40-A6B2-154B9E634A10}" type="slidenum">
              <a:rPr lang="en-US" smtClean="0"/>
              <a:pPr>
                <a:defRPr/>
              </a:pPr>
              <a:t>19</a:t>
            </a:fld>
            <a:endParaRPr lang="en-US"/>
          </a:p>
        </p:txBody>
      </p:sp>
    </p:spTree>
    <p:extLst>
      <p:ext uri="{BB962C8B-B14F-4D97-AF65-F5344CB8AC3E}">
        <p14:creationId xmlns:p14="http://schemas.microsoft.com/office/powerpoint/2010/main" val="3049512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dirty="0"/>
              <a:t>Welcome!</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293688"/>
            <a:ext cx="5232400" cy="345170"/>
          </a:xfrm>
        </p:spPr>
        <p:txBody>
          <a:bodyPr/>
          <a:lstStyle/>
          <a:p>
            <a:pPr>
              <a:lnSpc>
                <a:spcPct val="80000"/>
              </a:lnSpc>
            </a:pPr>
            <a:r>
              <a:rPr lang="en-US" sz="2400" dirty="0"/>
              <a:t>What is this class about?</a:t>
            </a:r>
          </a:p>
        </p:txBody>
      </p:sp>
    </p:spTree>
    <p:extLst>
      <p:ext uri="{BB962C8B-B14F-4D97-AF65-F5344CB8AC3E}">
        <p14:creationId xmlns:p14="http://schemas.microsoft.com/office/powerpoint/2010/main" val="507903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Data-driven Modeling</a:t>
            </a:r>
          </a:p>
        </p:txBody>
      </p:sp>
      <p:grpSp>
        <p:nvGrpSpPr>
          <p:cNvPr id="10" name="Group 9">
            <a:extLst>
              <a:ext uri="{FF2B5EF4-FFF2-40B4-BE49-F238E27FC236}">
                <a16:creationId xmlns:a16="http://schemas.microsoft.com/office/drawing/2014/main" id="{0E918099-D380-00AA-8CAA-C824EB33891C}"/>
              </a:ext>
            </a:extLst>
          </p:cNvPr>
          <p:cNvGrpSpPr/>
          <p:nvPr/>
        </p:nvGrpSpPr>
        <p:grpSpPr>
          <a:xfrm>
            <a:off x="5392042" y="1641475"/>
            <a:ext cx="3345558" cy="3772582"/>
            <a:chOff x="8268571" y="1641475"/>
            <a:chExt cx="3115377" cy="3513021"/>
          </a:xfrm>
        </p:grpSpPr>
        <p:pic>
          <p:nvPicPr>
            <p:cNvPr id="4111" name="Picture 15">
              <a:extLst>
                <a:ext uri="{FF2B5EF4-FFF2-40B4-BE49-F238E27FC236}">
                  <a16:creationId xmlns:a16="http://schemas.microsoft.com/office/drawing/2014/main" id="{69AE3C6C-5231-876D-D84D-DCBCD032F7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447" b="30673"/>
            <a:stretch/>
          </p:blipFill>
          <p:spPr bwMode="auto">
            <a:xfrm>
              <a:off x="8268571" y="1641475"/>
              <a:ext cx="3115377" cy="35130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06E4F69-F5CF-38E0-169B-D02C061455E9}"/>
                </a:ext>
              </a:extLst>
            </p:cNvPr>
            <p:cNvSpPr/>
            <p:nvPr/>
          </p:nvSpPr>
          <p:spPr>
            <a:xfrm>
              <a:off x="9663763" y="4851232"/>
              <a:ext cx="875900" cy="27913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113" name="Picture 17" descr="3.3. The MNIST Dataset — conx 3.7.9 documentation">
            <a:extLst>
              <a:ext uri="{FF2B5EF4-FFF2-40B4-BE49-F238E27FC236}">
                <a16:creationId xmlns:a16="http://schemas.microsoft.com/office/drawing/2014/main" id="{FBE11A6E-B609-2D5D-75FC-97B8F646B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559" y="2264509"/>
            <a:ext cx="2434445" cy="2434445"/>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19" descr="3.3. The MNIST Dataset — conx 3.7.9 documentation">
            <a:extLst>
              <a:ext uri="{FF2B5EF4-FFF2-40B4-BE49-F238E27FC236}">
                <a16:creationId xmlns:a16="http://schemas.microsoft.com/office/drawing/2014/main" id="{9BB7656B-C1B0-C2F7-BBBD-12EB6EF71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559" y="2264509"/>
            <a:ext cx="2434445" cy="2434445"/>
          </a:xfrm>
          <a:prstGeom prst="rect">
            <a:avLst/>
          </a:prstGeom>
          <a:noFill/>
          <a:extLst>
            <a:ext uri="{909E8E84-426E-40DD-AFC4-6F175D3DCCD1}">
              <a14:hiddenFill xmlns:a14="http://schemas.microsoft.com/office/drawing/2010/main">
                <a:solidFill>
                  <a:srgbClr val="FFFFFF"/>
                </a:solidFill>
              </a14:hiddenFill>
            </a:ext>
          </a:extLst>
        </p:spPr>
      </p:pic>
      <p:pic>
        <p:nvPicPr>
          <p:cNvPr id="4119" name="Picture 23" descr="Reconstruction of images of the digit 9 from the MNIST digit dataset,... |  Download Scientific Diagram">
            <a:extLst>
              <a:ext uri="{FF2B5EF4-FFF2-40B4-BE49-F238E27FC236}">
                <a16:creationId xmlns:a16="http://schemas.microsoft.com/office/drawing/2014/main" id="{0FA8EEED-A5B4-02BA-B64D-473C3E063E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120" r="59669" b="69925"/>
          <a:stretch/>
        </p:blipFill>
        <p:spPr bwMode="auto">
          <a:xfrm>
            <a:off x="2441607" y="2340258"/>
            <a:ext cx="2448287" cy="23531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9CCA14D-AA61-9EBA-5E67-E711766226D4}"/>
              </a:ext>
            </a:extLst>
          </p:cNvPr>
          <p:cNvSpPr/>
          <p:nvPr/>
        </p:nvSpPr>
        <p:spPr>
          <a:xfrm>
            <a:off x="7830934" y="2714099"/>
            <a:ext cx="630882" cy="475476"/>
          </a:xfrm>
          <a:prstGeom prst="rect">
            <a:avLst/>
          </a:prstGeom>
          <a:solidFill>
            <a:srgbClr val="33CC33">
              <a:alpha val="49804"/>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7C64EFE4-34B6-15D6-2B70-0472871F6347}"/>
              </a:ext>
            </a:extLst>
          </p:cNvPr>
          <p:cNvSpPr/>
          <p:nvPr/>
        </p:nvSpPr>
        <p:spPr>
          <a:xfrm>
            <a:off x="7830934" y="3127192"/>
            <a:ext cx="630882" cy="475476"/>
          </a:xfrm>
          <a:prstGeom prst="rect">
            <a:avLst/>
          </a:prstGeom>
          <a:solidFill>
            <a:srgbClr val="33CC33">
              <a:alpha val="49804"/>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521E25C2-62F8-592E-5EE5-709FE4893EC0}"/>
              </a:ext>
            </a:extLst>
          </p:cNvPr>
          <p:cNvSpPr/>
          <p:nvPr/>
        </p:nvSpPr>
        <p:spPr>
          <a:xfrm>
            <a:off x="7830934" y="4116167"/>
            <a:ext cx="630882" cy="475476"/>
          </a:xfrm>
          <a:prstGeom prst="rect">
            <a:avLst/>
          </a:prstGeom>
          <a:solidFill>
            <a:srgbClr val="33CC33">
              <a:alpha val="49804"/>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79806822-0223-6E4E-7D0C-D435DCACC483}"/>
              </a:ext>
            </a:extLst>
          </p:cNvPr>
          <p:cNvSpPr txBox="1"/>
          <p:nvPr/>
        </p:nvSpPr>
        <p:spPr>
          <a:xfrm>
            <a:off x="4344287" y="5606353"/>
            <a:ext cx="2095510" cy="369332"/>
          </a:xfrm>
          <a:prstGeom prst="rect">
            <a:avLst/>
          </a:prstGeom>
          <a:noFill/>
        </p:spPr>
        <p:txBody>
          <a:bodyPr wrap="none" rtlCol="0">
            <a:spAutoFit/>
          </a:bodyPr>
          <a:lstStyle/>
          <a:p>
            <a:r>
              <a:rPr lang="en-US" b="1" u="sng" dirty="0"/>
              <a:t>Phase 1: Training</a:t>
            </a:r>
          </a:p>
        </p:txBody>
      </p:sp>
      <p:sp>
        <p:nvSpPr>
          <p:cNvPr id="25" name="TextBox 24">
            <a:extLst>
              <a:ext uri="{FF2B5EF4-FFF2-40B4-BE49-F238E27FC236}">
                <a16:creationId xmlns:a16="http://schemas.microsoft.com/office/drawing/2014/main" id="{DCD7A66C-12D3-C417-F5E2-FB75FF2017C4}"/>
              </a:ext>
            </a:extLst>
          </p:cNvPr>
          <p:cNvSpPr txBox="1"/>
          <p:nvPr/>
        </p:nvSpPr>
        <p:spPr>
          <a:xfrm>
            <a:off x="2505908" y="4665108"/>
            <a:ext cx="2886134" cy="323165"/>
          </a:xfrm>
          <a:prstGeom prst="rect">
            <a:avLst/>
          </a:prstGeom>
          <a:noFill/>
        </p:spPr>
        <p:txBody>
          <a:bodyPr wrap="square">
            <a:spAutoFit/>
          </a:bodyPr>
          <a:lstStyle/>
          <a:p>
            <a:pPr rtl="0">
              <a:spcBef>
                <a:spcPts val="0"/>
              </a:spcBef>
              <a:spcAft>
                <a:spcPts val="0"/>
              </a:spcAft>
            </a:pPr>
            <a:r>
              <a:rPr lang="en-US" sz="500" b="1" i="0" u="none" strike="noStrike" dirty="0">
                <a:solidFill>
                  <a:srgbClr val="000000"/>
                </a:solidFill>
                <a:effectLst/>
                <a:latin typeface="Trebuchet MS" panose="020B0603020202020204" pitchFamily="34" charset="0"/>
              </a:rPr>
              <a:t>MNIST Dataset</a:t>
            </a:r>
            <a:endParaRPr lang="en-US" sz="500" b="1" dirty="0">
              <a:effectLst/>
            </a:endParaRPr>
          </a:p>
          <a:p>
            <a:br>
              <a:rPr lang="en-US" sz="500" b="1" dirty="0"/>
            </a:br>
            <a:endParaRPr lang="en-US" sz="500" b="1" dirty="0"/>
          </a:p>
        </p:txBody>
      </p:sp>
      <p:sp>
        <p:nvSpPr>
          <p:cNvPr id="26" name="Footer Placeholder 4">
            <a:extLst>
              <a:ext uri="{FF2B5EF4-FFF2-40B4-BE49-F238E27FC236}">
                <a16:creationId xmlns:a16="http://schemas.microsoft.com/office/drawing/2014/main" id="{A0A78050-6B5C-3A8D-58A9-BE8185D9769D}"/>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Slide Number Placeholder 2">
            <a:extLst>
              <a:ext uri="{FF2B5EF4-FFF2-40B4-BE49-F238E27FC236}">
                <a16:creationId xmlns:a16="http://schemas.microsoft.com/office/drawing/2014/main" id="{DDA9A810-3B94-67F3-7CE6-36A387CDC747}"/>
              </a:ext>
            </a:extLst>
          </p:cNvPr>
          <p:cNvSpPr>
            <a:spLocks noGrp="1"/>
          </p:cNvSpPr>
          <p:nvPr>
            <p:ph type="sldNum" sz="quarter" idx="12"/>
          </p:nvPr>
        </p:nvSpPr>
        <p:spPr/>
        <p:txBody>
          <a:bodyPr/>
          <a:lstStyle/>
          <a:p>
            <a:pPr>
              <a:defRPr/>
            </a:pPr>
            <a:fld id="{79625273-BE34-CF40-A6B2-154B9E634A10}" type="slidenum">
              <a:rPr lang="en-US" smtClean="0"/>
              <a:pPr>
                <a:defRPr/>
              </a:pPr>
              <a:t>20</a:t>
            </a:fld>
            <a:endParaRPr lang="en-US"/>
          </a:p>
        </p:txBody>
      </p:sp>
    </p:spTree>
    <p:extLst>
      <p:ext uri="{BB962C8B-B14F-4D97-AF65-F5344CB8AC3E}">
        <p14:creationId xmlns:p14="http://schemas.microsoft.com/office/powerpoint/2010/main" val="217032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3"/>
                                        </p:tgtEl>
                                        <p:attrNameLst>
                                          <p:attrName>style.visibility</p:attrName>
                                        </p:attrNameLst>
                                      </p:cBhvr>
                                      <p:to>
                                        <p:strVal val="visible"/>
                                      </p:to>
                                    </p:set>
                                    <p:animEffect transition="in" filter="fade">
                                      <p:cBhvr>
                                        <p:cTn id="7" dur="500"/>
                                        <p:tgtEl>
                                          <p:spTgt spid="41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15"/>
                                        </p:tgtEl>
                                        <p:attrNameLst>
                                          <p:attrName>style.visibility</p:attrName>
                                        </p:attrNameLst>
                                      </p:cBhvr>
                                      <p:to>
                                        <p:strVal val="visible"/>
                                      </p:to>
                                    </p:set>
                                    <p:animEffect transition="in" filter="fade">
                                      <p:cBhvr>
                                        <p:cTn id="15" dur="500"/>
                                        <p:tgtEl>
                                          <p:spTgt spid="4115"/>
                                        </p:tgtEl>
                                      </p:cBhvr>
                                    </p:animEffect>
                                  </p:childTnLst>
                                </p:cTn>
                              </p:par>
                              <p:par>
                                <p:cTn id="16" presetID="10" presetClass="exit" presetSubtype="0" fill="hold" grpId="1" nodeType="withEffect">
                                  <p:stCondLst>
                                    <p:cond delay="0"/>
                                  </p:stCondLst>
                                  <p:childTnLst>
                                    <p:animEffect transition="out" filter="fad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19"/>
                                        </p:tgtEl>
                                        <p:attrNameLst>
                                          <p:attrName>style.visibility</p:attrName>
                                        </p:attrNameLst>
                                      </p:cBhvr>
                                      <p:to>
                                        <p:strVal val="visible"/>
                                      </p:to>
                                    </p:set>
                                    <p:animEffect transition="in" filter="fade">
                                      <p:cBhvr>
                                        <p:cTn id="26" dur="500"/>
                                        <p:tgtEl>
                                          <p:spTgt spid="4119"/>
                                        </p:tgtEl>
                                      </p:cBhvr>
                                    </p:animEffect>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Data-driven Modeling</a:t>
            </a:r>
          </a:p>
        </p:txBody>
      </p:sp>
      <p:grpSp>
        <p:nvGrpSpPr>
          <p:cNvPr id="10" name="Group 9">
            <a:extLst>
              <a:ext uri="{FF2B5EF4-FFF2-40B4-BE49-F238E27FC236}">
                <a16:creationId xmlns:a16="http://schemas.microsoft.com/office/drawing/2014/main" id="{0E918099-D380-00AA-8CAA-C824EB33891C}"/>
              </a:ext>
            </a:extLst>
          </p:cNvPr>
          <p:cNvGrpSpPr/>
          <p:nvPr/>
        </p:nvGrpSpPr>
        <p:grpSpPr>
          <a:xfrm>
            <a:off x="5392042" y="1641475"/>
            <a:ext cx="3345558" cy="3772582"/>
            <a:chOff x="8268571" y="1641475"/>
            <a:chExt cx="3115377" cy="3513021"/>
          </a:xfrm>
        </p:grpSpPr>
        <p:pic>
          <p:nvPicPr>
            <p:cNvPr id="4111" name="Picture 15">
              <a:extLst>
                <a:ext uri="{FF2B5EF4-FFF2-40B4-BE49-F238E27FC236}">
                  <a16:creationId xmlns:a16="http://schemas.microsoft.com/office/drawing/2014/main" id="{69AE3C6C-5231-876D-D84D-DCBCD032F7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447" b="30673"/>
            <a:stretch/>
          </p:blipFill>
          <p:spPr bwMode="auto">
            <a:xfrm>
              <a:off x="8268571" y="1641475"/>
              <a:ext cx="3115377" cy="351302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06E4F69-F5CF-38E0-169B-D02C061455E9}"/>
                </a:ext>
              </a:extLst>
            </p:cNvPr>
            <p:cNvSpPr/>
            <p:nvPr/>
          </p:nvSpPr>
          <p:spPr>
            <a:xfrm>
              <a:off x="9663763" y="4851232"/>
              <a:ext cx="875900" cy="27913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113" name="Picture 17" descr="3.3. The MNIST Dataset — conx 3.7.9 documentation">
            <a:extLst>
              <a:ext uri="{FF2B5EF4-FFF2-40B4-BE49-F238E27FC236}">
                <a16:creationId xmlns:a16="http://schemas.microsoft.com/office/drawing/2014/main" id="{FBE11A6E-B609-2D5D-75FC-97B8F646B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559" y="2264509"/>
            <a:ext cx="2434445" cy="24344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9806822-0223-6E4E-7D0C-D435DCACC483}"/>
              </a:ext>
            </a:extLst>
          </p:cNvPr>
          <p:cNvSpPr txBox="1"/>
          <p:nvPr/>
        </p:nvSpPr>
        <p:spPr>
          <a:xfrm>
            <a:off x="4344287" y="5606353"/>
            <a:ext cx="3155607" cy="369332"/>
          </a:xfrm>
          <a:prstGeom prst="rect">
            <a:avLst/>
          </a:prstGeom>
          <a:noFill/>
        </p:spPr>
        <p:txBody>
          <a:bodyPr wrap="none" rtlCol="0">
            <a:spAutoFit/>
          </a:bodyPr>
          <a:lstStyle/>
          <a:p>
            <a:r>
              <a:rPr lang="en-US" b="1" u="sng" dirty="0"/>
              <a:t>Phase 2: Validation/Testing</a:t>
            </a:r>
          </a:p>
        </p:txBody>
      </p:sp>
      <p:grpSp>
        <p:nvGrpSpPr>
          <p:cNvPr id="8" name="Group 7">
            <a:extLst>
              <a:ext uri="{FF2B5EF4-FFF2-40B4-BE49-F238E27FC236}">
                <a16:creationId xmlns:a16="http://schemas.microsoft.com/office/drawing/2014/main" id="{09E6E1BF-85B4-3963-56FA-2DAEA351E90D}"/>
              </a:ext>
            </a:extLst>
          </p:cNvPr>
          <p:cNvGrpSpPr/>
          <p:nvPr/>
        </p:nvGrpSpPr>
        <p:grpSpPr>
          <a:xfrm>
            <a:off x="7830934" y="2714099"/>
            <a:ext cx="1277213" cy="475476"/>
            <a:chOff x="7830934" y="2714099"/>
            <a:chExt cx="1277213" cy="475476"/>
          </a:xfrm>
        </p:grpSpPr>
        <p:sp>
          <p:nvSpPr>
            <p:cNvPr id="20" name="Rectangle 19">
              <a:extLst>
                <a:ext uri="{FF2B5EF4-FFF2-40B4-BE49-F238E27FC236}">
                  <a16:creationId xmlns:a16="http://schemas.microsoft.com/office/drawing/2014/main" id="{69CCA14D-AA61-9EBA-5E67-E711766226D4}"/>
                </a:ext>
              </a:extLst>
            </p:cNvPr>
            <p:cNvSpPr/>
            <p:nvPr/>
          </p:nvSpPr>
          <p:spPr>
            <a:xfrm>
              <a:off x="7830934" y="2714099"/>
              <a:ext cx="630882" cy="475476"/>
            </a:xfrm>
            <a:prstGeom prst="rect">
              <a:avLst/>
            </a:prstGeom>
            <a:solidFill>
              <a:srgbClr val="FF9900">
                <a:alpha val="74902"/>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7559C4C5-3097-A564-ED82-4A9E69803917}"/>
                </a:ext>
              </a:extLst>
            </p:cNvPr>
            <p:cNvSpPr txBox="1"/>
            <p:nvPr/>
          </p:nvSpPr>
          <p:spPr>
            <a:xfrm>
              <a:off x="8461816" y="2767171"/>
              <a:ext cx="646331" cy="369332"/>
            </a:xfrm>
            <a:prstGeom prst="rect">
              <a:avLst/>
            </a:prstGeom>
            <a:noFill/>
          </p:spPr>
          <p:txBody>
            <a:bodyPr wrap="none" rtlCol="0">
              <a:spAutoFit/>
            </a:bodyPr>
            <a:lstStyle/>
            <a:p>
              <a:r>
                <a:rPr lang="en-US" dirty="0">
                  <a:solidFill>
                    <a:srgbClr val="FF9900"/>
                  </a:solidFill>
                </a:rPr>
                <a:t>50%</a:t>
              </a:r>
            </a:p>
          </p:txBody>
        </p:sp>
      </p:grpSp>
      <p:grpSp>
        <p:nvGrpSpPr>
          <p:cNvPr id="11" name="Group 10">
            <a:extLst>
              <a:ext uri="{FF2B5EF4-FFF2-40B4-BE49-F238E27FC236}">
                <a16:creationId xmlns:a16="http://schemas.microsoft.com/office/drawing/2014/main" id="{9E3C8E7C-3C8C-9880-A57A-A87B7C767D5C}"/>
              </a:ext>
            </a:extLst>
          </p:cNvPr>
          <p:cNvGrpSpPr/>
          <p:nvPr/>
        </p:nvGrpSpPr>
        <p:grpSpPr>
          <a:xfrm>
            <a:off x="7830934" y="3189575"/>
            <a:ext cx="1277213" cy="477784"/>
            <a:chOff x="7830934" y="3189575"/>
            <a:chExt cx="1277213" cy="477784"/>
          </a:xfrm>
        </p:grpSpPr>
        <p:sp>
          <p:nvSpPr>
            <p:cNvPr id="21" name="Rectangle 20">
              <a:extLst>
                <a:ext uri="{FF2B5EF4-FFF2-40B4-BE49-F238E27FC236}">
                  <a16:creationId xmlns:a16="http://schemas.microsoft.com/office/drawing/2014/main" id="{7C64EFE4-34B6-15D6-2B70-0472871F6347}"/>
                </a:ext>
              </a:extLst>
            </p:cNvPr>
            <p:cNvSpPr/>
            <p:nvPr/>
          </p:nvSpPr>
          <p:spPr>
            <a:xfrm>
              <a:off x="7830934" y="3189575"/>
              <a:ext cx="630882" cy="475476"/>
            </a:xfrm>
            <a:prstGeom prst="rect">
              <a:avLst/>
            </a:prstGeom>
            <a:solidFill>
              <a:srgbClr val="FF9900">
                <a:alpha val="3098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E6DEA591-F0F9-A704-1F54-7BFB2596A1DA}"/>
                </a:ext>
              </a:extLst>
            </p:cNvPr>
            <p:cNvSpPr txBox="1"/>
            <p:nvPr/>
          </p:nvSpPr>
          <p:spPr>
            <a:xfrm>
              <a:off x="8461816" y="3298027"/>
              <a:ext cx="646331" cy="369332"/>
            </a:xfrm>
            <a:prstGeom prst="rect">
              <a:avLst/>
            </a:prstGeom>
            <a:noFill/>
          </p:spPr>
          <p:txBody>
            <a:bodyPr wrap="none" rtlCol="0">
              <a:spAutoFit/>
            </a:bodyPr>
            <a:lstStyle/>
            <a:p>
              <a:r>
                <a:rPr lang="en-US" dirty="0">
                  <a:solidFill>
                    <a:srgbClr val="FF9900"/>
                  </a:solidFill>
                </a:rPr>
                <a:t>15%</a:t>
              </a:r>
            </a:p>
          </p:txBody>
        </p:sp>
      </p:grpSp>
      <p:grpSp>
        <p:nvGrpSpPr>
          <p:cNvPr id="12" name="Group 11">
            <a:extLst>
              <a:ext uri="{FF2B5EF4-FFF2-40B4-BE49-F238E27FC236}">
                <a16:creationId xmlns:a16="http://schemas.microsoft.com/office/drawing/2014/main" id="{F43B8103-887F-623E-92B9-78994B3A5AC4}"/>
              </a:ext>
            </a:extLst>
          </p:cNvPr>
          <p:cNvGrpSpPr/>
          <p:nvPr/>
        </p:nvGrpSpPr>
        <p:grpSpPr>
          <a:xfrm>
            <a:off x="7830934" y="4113859"/>
            <a:ext cx="1277213" cy="477784"/>
            <a:chOff x="7830934" y="4113859"/>
            <a:chExt cx="1277213" cy="477784"/>
          </a:xfrm>
        </p:grpSpPr>
        <p:sp>
          <p:nvSpPr>
            <p:cNvPr id="22" name="Rectangle 21">
              <a:extLst>
                <a:ext uri="{FF2B5EF4-FFF2-40B4-BE49-F238E27FC236}">
                  <a16:creationId xmlns:a16="http://schemas.microsoft.com/office/drawing/2014/main" id="{521E25C2-62F8-592E-5EE5-709FE4893EC0}"/>
                </a:ext>
              </a:extLst>
            </p:cNvPr>
            <p:cNvSpPr/>
            <p:nvPr/>
          </p:nvSpPr>
          <p:spPr>
            <a:xfrm>
              <a:off x="7830934" y="4116167"/>
              <a:ext cx="630882" cy="475476"/>
            </a:xfrm>
            <a:prstGeom prst="rect">
              <a:avLst/>
            </a:prstGeom>
            <a:solidFill>
              <a:srgbClr val="FF9900">
                <a:alpha val="50196"/>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3156E03-D7C0-6E51-285D-A53DCB8BADF1}"/>
                </a:ext>
              </a:extLst>
            </p:cNvPr>
            <p:cNvSpPr txBox="1"/>
            <p:nvPr/>
          </p:nvSpPr>
          <p:spPr>
            <a:xfrm>
              <a:off x="8461816" y="4113859"/>
              <a:ext cx="646331" cy="369332"/>
            </a:xfrm>
            <a:prstGeom prst="rect">
              <a:avLst/>
            </a:prstGeom>
            <a:noFill/>
          </p:spPr>
          <p:txBody>
            <a:bodyPr wrap="none" rtlCol="0">
              <a:spAutoFit/>
            </a:bodyPr>
            <a:lstStyle/>
            <a:p>
              <a:r>
                <a:rPr lang="en-US" dirty="0">
                  <a:solidFill>
                    <a:srgbClr val="FF9900"/>
                  </a:solidFill>
                </a:rPr>
                <a:t>35%</a:t>
              </a:r>
            </a:p>
          </p:txBody>
        </p:sp>
      </p:grpSp>
      <p:sp>
        <p:nvSpPr>
          <p:cNvPr id="13" name="TextBox 12">
            <a:extLst>
              <a:ext uri="{FF2B5EF4-FFF2-40B4-BE49-F238E27FC236}">
                <a16:creationId xmlns:a16="http://schemas.microsoft.com/office/drawing/2014/main" id="{79C22084-6288-C891-71D5-9A3F681CF9F2}"/>
              </a:ext>
            </a:extLst>
          </p:cNvPr>
          <p:cNvSpPr txBox="1"/>
          <p:nvPr/>
        </p:nvSpPr>
        <p:spPr>
          <a:xfrm>
            <a:off x="2505908" y="4665108"/>
            <a:ext cx="2886134" cy="323165"/>
          </a:xfrm>
          <a:prstGeom prst="rect">
            <a:avLst/>
          </a:prstGeom>
          <a:noFill/>
        </p:spPr>
        <p:txBody>
          <a:bodyPr wrap="square">
            <a:spAutoFit/>
          </a:bodyPr>
          <a:lstStyle/>
          <a:p>
            <a:pPr rtl="0">
              <a:spcBef>
                <a:spcPts val="0"/>
              </a:spcBef>
              <a:spcAft>
                <a:spcPts val="0"/>
              </a:spcAft>
            </a:pPr>
            <a:r>
              <a:rPr lang="en-US" sz="500" b="1" i="0" u="none" strike="noStrike" dirty="0">
                <a:solidFill>
                  <a:srgbClr val="000000"/>
                </a:solidFill>
                <a:effectLst/>
                <a:latin typeface="Trebuchet MS" panose="020B0603020202020204" pitchFamily="34" charset="0"/>
              </a:rPr>
              <a:t>MNIST Dataset</a:t>
            </a:r>
            <a:endParaRPr lang="en-US" sz="500" b="1" dirty="0">
              <a:effectLst/>
            </a:endParaRPr>
          </a:p>
          <a:p>
            <a:br>
              <a:rPr lang="en-US" sz="500" b="1" dirty="0"/>
            </a:br>
            <a:endParaRPr lang="en-US" sz="500" b="1" dirty="0"/>
          </a:p>
        </p:txBody>
      </p:sp>
      <p:sp>
        <p:nvSpPr>
          <p:cNvPr id="15" name="Footer Placeholder 4">
            <a:extLst>
              <a:ext uri="{FF2B5EF4-FFF2-40B4-BE49-F238E27FC236}">
                <a16:creationId xmlns:a16="http://schemas.microsoft.com/office/drawing/2014/main" id="{B9A9BE44-ADFE-357E-F2BF-290DB74DBB5F}"/>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Content Placeholder 17">
            <a:extLst>
              <a:ext uri="{FF2B5EF4-FFF2-40B4-BE49-F238E27FC236}">
                <a16:creationId xmlns:a16="http://schemas.microsoft.com/office/drawing/2014/main" id="{89C22347-376B-C7FE-A14A-01BA9B8A81A2}"/>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4B80BA88-940C-6DEE-9A41-469113832573}"/>
              </a:ext>
            </a:extLst>
          </p:cNvPr>
          <p:cNvSpPr>
            <a:spLocks noGrp="1"/>
          </p:cNvSpPr>
          <p:nvPr>
            <p:ph type="sldNum" sz="quarter" idx="12"/>
          </p:nvPr>
        </p:nvSpPr>
        <p:spPr/>
        <p:txBody>
          <a:bodyPr/>
          <a:lstStyle/>
          <a:p>
            <a:pPr>
              <a:defRPr/>
            </a:pPr>
            <a:fld id="{79625273-BE34-CF40-A6B2-154B9E634A10}" type="slidenum">
              <a:rPr lang="en-US" smtClean="0"/>
              <a:pPr>
                <a:defRPr/>
              </a:pPr>
              <a:t>21</a:t>
            </a:fld>
            <a:endParaRPr lang="en-US"/>
          </a:p>
        </p:txBody>
      </p:sp>
    </p:spTree>
    <p:extLst>
      <p:ext uri="{BB962C8B-B14F-4D97-AF65-F5344CB8AC3E}">
        <p14:creationId xmlns:p14="http://schemas.microsoft.com/office/powerpoint/2010/main" val="385359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3"/>
                                        </p:tgtEl>
                                        <p:attrNameLst>
                                          <p:attrName>style.visibility</p:attrName>
                                        </p:attrNameLst>
                                      </p:cBhvr>
                                      <p:to>
                                        <p:strVal val="visible"/>
                                      </p:to>
                                    </p:set>
                                    <p:animEffect transition="in" filter="fade">
                                      <p:cBhvr>
                                        <p:cTn id="7" dur="500"/>
                                        <p:tgtEl>
                                          <p:spTgt spid="41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Data-driven Modeling</a:t>
            </a:r>
          </a:p>
        </p:txBody>
      </p:sp>
      <p:pic>
        <p:nvPicPr>
          <p:cNvPr id="8194" name="Picture 2" descr="Latest 3 B 1 B GIFs | Gfycat">
            <a:extLst>
              <a:ext uri="{FF2B5EF4-FFF2-40B4-BE49-F238E27FC236}">
                <a16:creationId xmlns:a16="http://schemas.microsoft.com/office/drawing/2014/main" id="{2E6C2178-63B8-78D9-6A8D-B74071B0E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690" y="1970872"/>
            <a:ext cx="6582276" cy="370557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D5DC805-55EF-43E8-30E7-6908CBE83D70}"/>
              </a:ext>
            </a:extLst>
          </p:cNvPr>
          <p:cNvSpPr txBox="1"/>
          <p:nvPr/>
        </p:nvSpPr>
        <p:spPr>
          <a:xfrm>
            <a:off x="3828458" y="5710879"/>
            <a:ext cx="2886134" cy="446276"/>
          </a:xfrm>
          <a:prstGeom prst="rect">
            <a:avLst/>
          </a:prstGeom>
          <a:noFill/>
        </p:spPr>
        <p:txBody>
          <a:bodyPr wrap="square">
            <a:spAutoFit/>
          </a:bodyPr>
          <a:lstStyle/>
          <a:p>
            <a:pPr rtl="0">
              <a:spcBef>
                <a:spcPts val="0"/>
              </a:spcBef>
              <a:spcAft>
                <a:spcPts val="0"/>
              </a:spcAft>
            </a:pPr>
            <a:r>
              <a:rPr lang="en-US" sz="500" b="0" i="0" u="sng" strike="noStrike" dirty="0">
                <a:solidFill>
                  <a:srgbClr val="000000"/>
                </a:solidFill>
                <a:effectLst/>
                <a:latin typeface="Trebuchet MS" panose="020B0603020202020204" pitchFamily="34" charset="0"/>
                <a:hlinkClick r:id="rId4"/>
              </a:rPr>
              <a:t>https://gfycat.com/gifs/tag/3b1b</a:t>
            </a:r>
            <a:r>
              <a:rPr lang="en-US" sz="500" b="0" i="0" u="none" strike="noStrike" dirty="0">
                <a:solidFill>
                  <a:srgbClr val="000000"/>
                </a:solidFill>
                <a:effectLst/>
                <a:latin typeface="Trebuchet MS" panose="020B0603020202020204" pitchFamily="34" charset="0"/>
              </a:rPr>
              <a:t> </a:t>
            </a:r>
            <a:endParaRPr lang="en-US" sz="500" b="0" dirty="0">
              <a:effectLst/>
            </a:endParaRPr>
          </a:p>
          <a:p>
            <a:br>
              <a:rPr lang="en-US" sz="800" dirty="0"/>
            </a:br>
            <a:br>
              <a:rPr lang="en-US" sz="500" b="1" dirty="0"/>
            </a:br>
            <a:endParaRPr lang="en-US" sz="500" b="1" dirty="0"/>
          </a:p>
        </p:txBody>
      </p:sp>
      <p:sp>
        <p:nvSpPr>
          <p:cNvPr id="16" name="Footer Placeholder 4">
            <a:extLst>
              <a:ext uri="{FF2B5EF4-FFF2-40B4-BE49-F238E27FC236}">
                <a16:creationId xmlns:a16="http://schemas.microsoft.com/office/drawing/2014/main" id="{C8DE49CD-31AD-24FD-213C-3CDE37304AD6}"/>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Content Placeholder 2">
            <a:extLst>
              <a:ext uri="{FF2B5EF4-FFF2-40B4-BE49-F238E27FC236}">
                <a16:creationId xmlns:a16="http://schemas.microsoft.com/office/drawing/2014/main" id="{03D99279-9C07-DEF8-9974-C5E2C768EA89}"/>
              </a:ext>
            </a:extLst>
          </p:cNvPr>
          <p:cNvSpPr>
            <a:spLocks noGrp="1"/>
          </p:cNvSpPr>
          <p:nvPr>
            <p:ph idx="1"/>
          </p:nvPr>
        </p:nvSpPr>
        <p:spPr>
          <a:xfrm>
            <a:off x="664773" y="2059439"/>
            <a:ext cx="5776667" cy="803275"/>
          </a:xfrm>
        </p:spPr>
        <p:txBody>
          <a:bodyPr/>
          <a:lstStyle/>
          <a:p>
            <a:pPr lvl="0"/>
            <a:r>
              <a:rPr lang="en-US" dirty="0">
                <a:hlinkClick r:id="rId5"/>
              </a:rPr>
              <a:t>Demo</a:t>
            </a:r>
            <a:endParaRPr lang="en-US" dirty="0"/>
          </a:p>
          <a:p>
            <a:pPr lvl="0"/>
            <a:endParaRPr lang="en-US" dirty="0"/>
          </a:p>
        </p:txBody>
      </p:sp>
      <p:sp>
        <p:nvSpPr>
          <p:cNvPr id="3" name="Slide Number Placeholder 2">
            <a:extLst>
              <a:ext uri="{FF2B5EF4-FFF2-40B4-BE49-F238E27FC236}">
                <a16:creationId xmlns:a16="http://schemas.microsoft.com/office/drawing/2014/main" id="{CF8E0AB0-B114-8351-E9F2-3406FB44FD09}"/>
              </a:ext>
            </a:extLst>
          </p:cNvPr>
          <p:cNvSpPr>
            <a:spLocks noGrp="1"/>
          </p:cNvSpPr>
          <p:nvPr>
            <p:ph type="sldNum" sz="quarter" idx="12"/>
          </p:nvPr>
        </p:nvSpPr>
        <p:spPr/>
        <p:txBody>
          <a:bodyPr/>
          <a:lstStyle/>
          <a:p>
            <a:pPr>
              <a:defRPr/>
            </a:pPr>
            <a:fld id="{79625273-BE34-CF40-A6B2-154B9E634A10}" type="slidenum">
              <a:rPr lang="en-US" smtClean="0"/>
              <a:pPr>
                <a:defRPr/>
              </a:pPr>
              <a:t>22</a:t>
            </a:fld>
            <a:endParaRPr lang="en-US"/>
          </a:p>
        </p:txBody>
      </p:sp>
    </p:spTree>
    <p:extLst>
      <p:ext uri="{BB962C8B-B14F-4D97-AF65-F5344CB8AC3E}">
        <p14:creationId xmlns:p14="http://schemas.microsoft.com/office/powerpoint/2010/main" val="3622914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Applications</a:t>
            </a:r>
          </a:p>
        </p:txBody>
      </p:sp>
      <p:sp>
        <p:nvSpPr>
          <p:cNvPr id="15" name="TextBox 14">
            <a:extLst>
              <a:ext uri="{FF2B5EF4-FFF2-40B4-BE49-F238E27FC236}">
                <a16:creationId xmlns:a16="http://schemas.microsoft.com/office/drawing/2014/main" id="{0D5DC805-55EF-43E8-30E7-6908CBE83D70}"/>
              </a:ext>
            </a:extLst>
          </p:cNvPr>
          <p:cNvSpPr txBox="1"/>
          <p:nvPr/>
        </p:nvSpPr>
        <p:spPr>
          <a:xfrm>
            <a:off x="1806211" y="5765393"/>
            <a:ext cx="2886134" cy="1092607"/>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500" b="0" i="0" u="sng" strike="noStrike" dirty="0">
                <a:solidFill>
                  <a:srgbClr val="000000"/>
                </a:solidFill>
                <a:effectLst/>
                <a:latin typeface="Trebuchet MS" panose="020B0603020202020204" pitchFamily="34" charset="0"/>
                <a:hlinkClick r:id="rId2"/>
              </a:rPr>
              <a:t>https://www.gosmar.eu/machinelearning/2020/05/25/neural-networks-and-speech-recognition/</a:t>
            </a:r>
            <a:endParaRPr lang="en-US" sz="5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500" b="0" i="0" u="sng" strike="noStrike" dirty="0">
                <a:solidFill>
                  <a:srgbClr val="000000"/>
                </a:solidFill>
                <a:effectLst/>
                <a:latin typeface="Trebuchet MS" panose="020B0603020202020204" pitchFamily="34" charset="0"/>
                <a:hlinkClick r:id="rId3"/>
              </a:rPr>
              <a:t>https://www.ufrjnautilus.com/post/vis%C3%A3o-computacional-e-carros-aut%C3%B4nomos</a:t>
            </a:r>
            <a:endParaRPr lang="en-US" sz="5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500" b="0" i="0" u="sng" strike="noStrike" dirty="0">
                <a:solidFill>
                  <a:srgbClr val="000000"/>
                </a:solidFill>
                <a:effectLst/>
                <a:latin typeface="Trebuchet MS" panose="020B0603020202020204" pitchFamily="34" charset="0"/>
                <a:hlinkClick r:id="rId4"/>
              </a:rPr>
              <a:t>https://www.nature.com/articles/d41586-019-03298-6</a:t>
            </a:r>
            <a:r>
              <a:rPr lang="en-US" sz="500" b="0" i="0" u="none" strike="noStrike" dirty="0">
                <a:solidFill>
                  <a:srgbClr val="000000"/>
                </a:solidFill>
                <a:effectLst/>
                <a:latin typeface="Trebuchet MS" panose="020B0603020202020204" pitchFamily="34" charset="0"/>
              </a:rPr>
              <a:t> </a:t>
            </a:r>
          </a:p>
          <a:p>
            <a:pPr rtl="0" fontAlgn="base">
              <a:spcBef>
                <a:spcPts val="0"/>
              </a:spcBef>
              <a:spcAft>
                <a:spcPts val="0"/>
              </a:spcAft>
              <a:buFont typeface="Arial" panose="020B0604020202020204" pitchFamily="34" charset="0"/>
              <a:buChar char="•"/>
            </a:pPr>
            <a:r>
              <a:rPr lang="en-US" sz="500" b="0" i="0" u="none" strike="noStrike" dirty="0">
                <a:solidFill>
                  <a:srgbClr val="000000"/>
                </a:solidFill>
                <a:effectLst/>
                <a:latin typeface="Arial" panose="020B0604020202020204" pitchFamily="34" charset="0"/>
                <a:hlinkClick r:id="rId5"/>
              </a:rPr>
              <a:t>https://www.forbes.com/sites/johnkoetsier/2023/04/14/generative-ai-music-platform-creates-forever-songs-with-artists-unique-sounds-melodies-and-beats/?sh=75a691eada47</a:t>
            </a:r>
            <a:r>
              <a:rPr lang="en-US" sz="500" dirty="0">
                <a:solidFill>
                  <a:srgbClr val="000000"/>
                </a:solidFill>
                <a:latin typeface="Trebuchet MS" panose="020B0603020202020204" pitchFamily="34" charset="0"/>
              </a:rPr>
              <a:t> </a:t>
            </a:r>
            <a:endParaRPr lang="en-US" sz="5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500" b="0" i="0" u="none" strike="noStrike" dirty="0">
                <a:solidFill>
                  <a:srgbClr val="000000"/>
                </a:solidFill>
                <a:effectLst/>
                <a:latin typeface="Trebuchet MS" panose="020B0603020202020204" pitchFamily="34" charset="0"/>
              </a:rPr>
              <a:t>Gonzalez-Dias, </a:t>
            </a:r>
            <a:r>
              <a:rPr lang="en-US" sz="500" b="0" i="0" u="none" strike="noStrike" dirty="0" err="1">
                <a:solidFill>
                  <a:srgbClr val="000000"/>
                </a:solidFill>
                <a:effectLst/>
                <a:latin typeface="Trebuchet MS" panose="020B0603020202020204" pitchFamily="34" charset="0"/>
              </a:rPr>
              <a:t>Patrícia</a:t>
            </a:r>
            <a:r>
              <a:rPr lang="en-US" sz="500" b="0" i="0" u="none" strike="noStrike" dirty="0">
                <a:solidFill>
                  <a:srgbClr val="000000"/>
                </a:solidFill>
                <a:effectLst/>
                <a:latin typeface="Trebuchet MS" panose="020B0603020202020204" pitchFamily="34" charset="0"/>
              </a:rPr>
              <a:t> &amp; Lee, Eva &amp; </a:t>
            </a:r>
            <a:r>
              <a:rPr lang="en-US" sz="500" b="0" i="0" u="none" strike="noStrike" dirty="0" err="1">
                <a:solidFill>
                  <a:srgbClr val="000000"/>
                </a:solidFill>
                <a:effectLst/>
                <a:latin typeface="Trebuchet MS" panose="020B0603020202020204" pitchFamily="34" charset="0"/>
              </a:rPr>
              <a:t>Sorgi</a:t>
            </a:r>
            <a:r>
              <a:rPr lang="en-US" sz="500" b="0" i="0" u="none" strike="noStrike" dirty="0">
                <a:solidFill>
                  <a:srgbClr val="000000"/>
                </a:solidFill>
                <a:effectLst/>
                <a:latin typeface="Trebuchet MS" panose="020B0603020202020204" pitchFamily="34" charset="0"/>
              </a:rPr>
              <a:t>, Sara &amp; Lima, </a:t>
            </a:r>
            <a:r>
              <a:rPr lang="en-US" sz="500" b="0" i="0" u="none" strike="noStrike" dirty="0" err="1">
                <a:solidFill>
                  <a:srgbClr val="000000"/>
                </a:solidFill>
                <a:effectLst/>
                <a:latin typeface="Trebuchet MS" panose="020B0603020202020204" pitchFamily="34" charset="0"/>
              </a:rPr>
              <a:t>Diógenes</a:t>
            </a:r>
            <a:r>
              <a:rPr lang="en-US" sz="500" b="0" i="0" u="none" strike="noStrike" dirty="0">
                <a:solidFill>
                  <a:srgbClr val="000000"/>
                </a:solidFill>
                <a:effectLst/>
                <a:latin typeface="Trebuchet MS" panose="020B0603020202020204" pitchFamily="34" charset="0"/>
              </a:rPr>
              <a:t> &amp; Urbanski, </a:t>
            </a:r>
            <a:r>
              <a:rPr lang="en-US" sz="500" b="0" i="0" u="none" strike="noStrike" dirty="0" err="1">
                <a:solidFill>
                  <a:srgbClr val="000000"/>
                </a:solidFill>
                <a:effectLst/>
                <a:latin typeface="Trebuchet MS" panose="020B0603020202020204" pitchFamily="34" charset="0"/>
              </a:rPr>
              <a:t>Alysson</a:t>
            </a:r>
            <a:r>
              <a:rPr lang="en-US" sz="500" b="0" i="0" u="none" strike="noStrike" dirty="0">
                <a:solidFill>
                  <a:srgbClr val="000000"/>
                </a:solidFill>
                <a:effectLst/>
                <a:latin typeface="Trebuchet MS" panose="020B0603020202020204" pitchFamily="34" charset="0"/>
              </a:rPr>
              <a:t> &amp; Silveira, Eduardo &amp; Nakaya, </a:t>
            </a:r>
            <a:r>
              <a:rPr lang="en-US" sz="500" b="0" i="0" u="none" strike="noStrike" dirty="0" err="1">
                <a:solidFill>
                  <a:srgbClr val="000000"/>
                </a:solidFill>
                <a:effectLst/>
                <a:latin typeface="Trebuchet MS" panose="020B0603020202020204" pitchFamily="34" charset="0"/>
              </a:rPr>
              <a:t>Helder</a:t>
            </a:r>
            <a:r>
              <a:rPr lang="en-US" sz="500" b="0" i="0" u="none" strike="noStrike" dirty="0">
                <a:solidFill>
                  <a:srgbClr val="000000"/>
                </a:solidFill>
                <a:effectLst/>
                <a:latin typeface="Trebuchet MS" panose="020B0603020202020204" pitchFamily="34" charset="0"/>
              </a:rPr>
              <a:t>. (2019). Methods for predicting vaccine immunogenicity and reactogenicity. Human Vaccines &amp; </a:t>
            </a:r>
            <a:r>
              <a:rPr lang="en-US" sz="500" b="0" i="0" u="none" strike="noStrike" dirty="0" err="1">
                <a:solidFill>
                  <a:srgbClr val="000000"/>
                </a:solidFill>
                <a:effectLst/>
                <a:latin typeface="Trebuchet MS" panose="020B0603020202020204" pitchFamily="34" charset="0"/>
              </a:rPr>
              <a:t>Immunotherapeutics</a:t>
            </a:r>
            <a:r>
              <a:rPr lang="en-US" sz="500" b="0" i="0" u="none" strike="noStrike" dirty="0">
                <a:solidFill>
                  <a:srgbClr val="000000"/>
                </a:solidFill>
                <a:effectLst/>
                <a:latin typeface="Trebuchet MS" panose="020B0603020202020204" pitchFamily="34" charset="0"/>
              </a:rPr>
              <a:t>. 16. 1-8. 10.1080/21645515.2019.1697110. </a:t>
            </a:r>
            <a:endParaRPr lang="en-US" sz="500" b="0" i="0" u="none" strike="noStrike" dirty="0">
              <a:solidFill>
                <a:srgbClr val="000000"/>
              </a:solidFill>
              <a:effectLst/>
              <a:latin typeface="Arial" panose="020B0604020202020204" pitchFamily="34" charset="0"/>
            </a:endParaRPr>
          </a:p>
          <a:p>
            <a:br>
              <a:rPr lang="en-US" sz="500" dirty="0"/>
            </a:br>
            <a:br>
              <a:rPr lang="en-US" sz="500" b="1" dirty="0"/>
            </a:br>
            <a:endParaRPr lang="en-US" sz="500" b="1" dirty="0"/>
          </a:p>
        </p:txBody>
      </p:sp>
      <p:sp>
        <p:nvSpPr>
          <p:cNvPr id="16" name="Footer Placeholder 4">
            <a:extLst>
              <a:ext uri="{FF2B5EF4-FFF2-40B4-BE49-F238E27FC236}">
                <a16:creationId xmlns:a16="http://schemas.microsoft.com/office/drawing/2014/main" id="{C8DE49CD-31AD-24FD-213C-3CDE37304AD6}"/>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9218" name="Picture 2" descr="convolutional neural network">
            <a:extLst>
              <a:ext uri="{FF2B5EF4-FFF2-40B4-BE49-F238E27FC236}">
                <a16:creationId xmlns:a16="http://schemas.microsoft.com/office/drawing/2014/main" id="{5A87CBA8-0856-8026-C43E-C31FB664D93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3763" y="1971817"/>
            <a:ext cx="3637720" cy="1534363"/>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untitled image">
            <a:extLst>
              <a:ext uri="{FF2B5EF4-FFF2-40B4-BE49-F238E27FC236}">
                <a16:creationId xmlns:a16="http://schemas.microsoft.com/office/drawing/2014/main" id="{871FC403-D128-93A1-0C9D-C4676809BC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773" y="3788407"/>
            <a:ext cx="3038518" cy="16379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Using machine learning methods to predict vaccine-induced immunity and reactogenicity.">
            <a:extLst>
              <a:ext uri="{FF2B5EF4-FFF2-40B4-BE49-F238E27FC236}">
                <a16:creationId xmlns:a16="http://schemas.microsoft.com/office/drawing/2014/main" id="{898C21DF-5BB9-A3C3-2F33-B1B70AFCE34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00519" y="3283758"/>
            <a:ext cx="3287327" cy="2142564"/>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A gamer of the SK Telecom T1 professional video-game team, plays StarCraft II.">
            <a:extLst>
              <a:ext uri="{FF2B5EF4-FFF2-40B4-BE49-F238E27FC236}">
                <a16:creationId xmlns:a16="http://schemas.microsoft.com/office/drawing/2014/main" id="{CC38F86D-4F1C-17FF-1772-EBB24F2D25F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97205" y="1203099"/>
            <a:ext cx="3093954" cy="1740349"/>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aimi-generative-ai-music">
            <a:extLst>
              <a:ext uri="{FF2B5EF4-FFF2-40B4-BE49-F238E27FC236}">
                <a16:creationId xmlns:a16="http://schemas.microsoft.com/office/drawing/2014/main" id="{76282CC2-0E8F-4BE7-1C85-4DE231466A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23386" y="2225162"/>
            <a:ext cx="3048544" cy="214256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B72ED7A-E90F-F591-9039-FA68D82D4691}"/>
              </a:ext>
            </a:extLst>
          </p:cNvPr>
          <p:cNvSpPr>
            <a:spLocks noGrp="1"/>
          </p:cNvSpPr>
          <p:nvPr>
            <p:ph type="sldNum" sz="quarter" idx="12"/>
          </p:nvPr>
        </p:nvSpPr>
        <p:spPr/>
        <p:txBody>
          <a:bodyPr/>
          <a:lstStyle/>
          <a:p>
            <a:pPr>
              <a:defRPr/>
            </a:pPr>
            <a:fld id="{79625273-BE34-CF40-A6B2-154B9E634A10}" type="slidenum">
              <a:rPr lang="en-US" smtClean="0"/>
              <a:pPr>
                <a:defRPr/>
              </a:pPr>
              <a:t>23</a:t>
            </a:fld>
            <a:endParaRPr lang="en-US"/>
          </a:p>
        </p:txBody>
      </p:sp>
    </p:spTree>
    <p:extLst>
      <p:ext uri="{BB962C8B-B14F-4D97-AF65-F5344CB8AC3E}">
        <p14:creationId xmlns:p14="http://schemas.microsoft.com/office/powerpoint/2010/main" val="1127243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“Pillars” of Using ML</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EEA59101-CB55-65E6-F2B2-56FDF013C9EA}"/>
              </a:ext>
            </a:extLst>
          </p:cNvPr>
          <p:cNvSpPr/>
          <p:nvPr/>
        </p:nvSpPr>
        <p:spPr>
          <a:xfrm>
            <a:off x="4572532" y="2348347"/>
            <a:ext cx="3046931" cy="91440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a:t>
            </a:r>
          </a:p>
        </p:txBody>
      </p:sp>
      <p:sp>
        <p:nvSpPr>
          <p:cNvPr id="11" name="Oval 10">
            <a:extLst>
              <a:ext uri="{FF2B5EF4-FFF2-40B4-BE49-F238E27FC236}">
                <a16:creationId xmlns:a16="http://schemas.microsoft.com/office/drawing/2014/main" id="{071FD3B8-3066-1FCB-A500-A0A62C698693}"/>
              </a:ext>
            </a:extLst>
          </p:cNvPr>
          <p:cNvSpPr/>
          <p:nvPr/>
        </p:nvSpPr>
        <p:spPr>
          <a:xfrm>
            <a:off x="7214134" y="3284621"/>
            <a:ext cx="3046931" cy="91440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Model</a:t>
            </a:r>
          </a:p>
        </p:txBody>
      </p:sp>
      <p:sp>
        <p:nvSpPr>
          <p:cNvPr id="12" name="Oval 11">
            <a:extLst>
              <a:ext uri="{FF2B5EF4-FFF2-40B4-BE49-F238E27FC236}">
                <a16:creationId xmlns:a16="http://schemas.microsoft.com/office/drawing/2014/main" id="{F8AC5671-612B-1937-534A-73661A897791}"/>
              </a:ext>
            </a:extLst>
          </p:cNvPr>
          <p:cNvSpPr/>
          <p:nvPr/>
        </p:nvSpPr>
        <p:spPr>
          <a:xfrm>
            <a:off x="2027187" y="3217145"/>
            <a:ext cx="3046931" cy="91440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Resources</a:t>
            </a:r>
          </a:p>
        </p:txBody>
      </p:sp>
      <p:sp>
        <p:nvSpPr>
          <p:cNvPr id="13" name="Oval 12">
            <a:extLst>
              <a:ext uri="{FF2B5EF4-FFF2-40B4-BE49-F238E27FC236}">
                <a16:creationId xmlns:a16="http://schemas.microsoft.com/office/drawing/2014/main" id="{2BE1D530-FBFF-55CC-BFF6-C012C842EF0C}"/>
              </a:ext>
            </a:extLst>
          </p:cNvPr>
          <p:cNvSpPr/>
          <p:nvPr/>
        </p:nvSpPr>
        <p:spPr>
          <a:xfrm>
            <a:off x="4572532" y="4199021"/>
            <a:ext cx="3046931" cy="914400"/>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Input &amp; output</a:t>
            </a:r>
          </a:p>
        </p:txBody>
      </p:sp>
      <p:sp>
        <p:nvSpPr>
          <p:cNvPr id="3" name="Slide Number Placeholder 2">
            <a:extLst>
              <a:ext uri="{FF2B5EF4-FFF2-40B4-BE49-F238E27FC236}">
                <a16:creationId xmlns:a16="http://schemas.microsoft.com/office/drawing/2014/main" id="{9BD9CA57-E945-22D4-2E93-3955D9331203}"/>
              </a:ext>
            </a:extLst>
          </p:cNvPr>
          <p:cNvSpPr>
            <a:spLocks noGrp="1"/>
          </p:cNvSpPr>
          <p:nvPr>
            <p:ph type="sldNum" sz="quarter" idx="12"/>
          </p:nvPr>
        </p:nvSpPr>
        <p:spPr/>
        <p:txBody>
          <a:bodyPr/>
          <a:lstStyle/>
          <a:p>
            <a:pPr>
              <a:defRPr/>
            </a:pPr>
            <a:fld id="{79625273-BE34-CF40-A6B2-154B9E634A10}" type="slidenum">
              <a:rPr lang="en-US" smtClean="0"/>
              <a:pPr>
                <a:defRPr/>
              </a:pPr>
              <a:t>24</a:t>
            </a:fld>
            <a:endParaRPr lang="en-US"/>
          </a:p>
        </p:txBody>
      </p:sp>
    </p:spTree>
    <p:extLst>
      <p:ext uri="{BB962C8B-B14F-4D97-AF65-F5344CB8AC3E}">
        <p14:creationId xmlns:p14="http://schemas.microsoft.com/office/powerpoint/2010/main" val="362318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Input &amp; Output</a:t>
            </a:r>
          </a:p>
        </p:txBody>
      </p:sp>
      <p:sp>
        <p:nvSpPr>
          <p:cNvPr id="3" name="Content Placeholder 2">
            <a:extLst>
              <a:ext uri="{FF2B5EF4-FFF2-40B4-BE49-F238E27FC236}">
                <a16:creationId xmlns:a16="http://schemas.microsoft.com/office/drawing/2014/main" id="{6D157CCC-A4B3-5146-9ACE-9AF1372E9A0B}"/>
              </a:ext>
            </a:extLst>
          </p:cNvPr>
          <p:cNvSpPr>
            <a:spLocks noGrp="1"/>
          </p:cNvSpPr>
          <p:nvPr>
            <p:ph idx="1"/>
          </p:nvPr>
        </p:nvSpPr>
        <p:spPr/>
        <p:txBody>
          <a:bodyPr/>
          <a:lstStyle/>
          <a:p>
            <a:pPr lvl="0"/>
            <a:r>
              <a:rPr lang="en-US" dirty="0"/>
              <a:t>What exactly are you trying to model?</a:t>
            </a:r>
          </a:p>
        </p:txBody>
      </p:sp>
      <p:sp>
        <p:nvSpPr>
          <p:cNvPr id="5" name="Footer Placeholder 4">
            <a:extLst>
              <a:ext uri="{FF2B5EF4-FFF2-40B4-BE49-F238E27FC236}">
                <a16:creationId xmlns:a16="http://schemas.microsoft.com/office/drawing/2014/main" id="{62FB7543-A19E-1C43-9207-47A61E879691}"/>
              </a:ext>
            </a:extLst>
          </p:cNvPr>
          <p:cNvSpPr>
            <a:spLocks noGrp="1"/>
          </p:cNvSpPr>
          <p:nvPr>
            <p:ph type="ftr" sz="quarter" idx="11"/>
          </p:nvPr>
        </p:nvSpPr>
        <p:spPr>
          <a:xfrm>
            <a:off x="609600" y="66676"/>
            <a:ext cx="3860800" cy="365125"/>
          </a:xfrm>
        </p:spPr>
        <p:txBody>
          <a:bodyPr/>
          <a:lstStyle/>
          <a:p>
            <a:pPr>
              <a:defRPr/>
            </a:pPr>
            <a:r>
              <a:rPr lang="en-US"/>
              <a:t>Mohannad Elhamod - IS883</a:t>
            </a:r>
            <a:endParaRPr lang="en-US" dirty="0"/>
          </a:p>
        </p:txBody>
      </p:sp>
      <p:pic>
        <p:nvPicPr>
          <p:cNvPr id="10242" name="Picture 2">
            <a:extLst>
              <a:ext uri="{FF2B5EF4-FFF2-40B4-BE49-F238E27FC236}">
                <a16:creationId xmlns:a16="http://schemas.microsoft.com/office/drawing/2014/main" id="{BFA952C7-8EB5-1572-5DD2-9DC3277AD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640" y="2743194"/>
            <a:ext cx="4325517" cy="324413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urns Out the Hardware in Self-Driving Cars Is Pretty Cheap | WIRED">
            <a:extLst>
              <a:ext uri="{FF2B5EF4-FFF2-40B4-BE49-F238E27FC236}">
                <a16:creationId xmlns:a16="http://schemas.microsoft.com/office/drawing/2014/main" id="{EC0A9AC9-DB4F-BCA9-860B-DBD94789F1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2577" y="2743194"/>
            <a:ext cx="5164043" cy="29034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CD7259-F320-AAEB-B08F-C720E7420ED5}"/>
              </a:ext>
            </a:extLst>
          </p:cNvPr>
          <p:cNvSpPr txBox="1"/>
          <p:nvPr/>
        </p:nvSpPr>
        <p:spPr>
          <a:xfrm>
            <a:off x="8870020" y="5648375"/>
            <a:ext cx="2886134" cy="477054"/>
          </a:xfrm>
          <a:prstGeom prst="rect">
            <a:avLst/>
          </a:prstGeom>
          <a:noFill/>
        </p:spPr>
        <p:txBody>
          <a:bodyPr wrap="square">
            <a:spAutoFit/>
          </a:bodyPr>
          <a:lstStyle/>
          <a:p>
            <a:r>
              <a:rPr lang="en-US" sz="500" dirty="0">
                <a:hlinkClick r:id="rId5"/>
              </a:rPr>
              <a:t>https://www.wired.com/2015/04/cost-of-sensors-autonomous-cars</a:t>
            </a:r>
          </a:p>
          <a:p>
            <a:pPr rtl="0">
              <a:spcBef>
                <a:spcPts val="0"/>
              </a:spcBef>
              <a:spcAft>
                <a:spcPts val="0"/>
              </a:spcAft>
            </a:pPr>
            <a:r>
              <a:rPr lang="en-US" sz="500" b="0" i="0" u="sng" strike="noStrike" dirty="0">
                <a:solidFill>
                  <a:srgbClr val="000000"/>
                </a:solidFill>
                <a:effectLst/>
                <a:latin typeface="Trebuchet MS" panose="020B0603020202020204" pitchFamily="34" charset="0"/>
                <a:hlinkClick r:id="rId6"/>
              </a:rPr>
              <a:t>https://medium.com/@ali_88273/regression-vs-classification-87c224350d69</a:t>
            </a:r>
            <a:r>
              <a:rPr lang="en-US" sz="500" b="0" i="0" u="none" strike="noStrike" dirty="0">
                <a:solidFill>
                  <a:srgbClr val="000000"/>
                </a:solidFill>
                <a:effectLst/>
                <a:latin typeface="Trebuchet MS" panose="020B0603020202020204" pitchFamily="34" charset="0"/>
              </a:rPr>
              <a:t> </a:t>
            </a:r>
            <a:endParaRPr lang="en-US" sz="500" b="1" dirty="0"/>
          </a:p>
          <a:p>
            <a:br>
              <a:rPr lang="en-US" sz="500" dirty="0"/>
            </a:br>
            <a:br>
              <a:rPr lang="en-US" sz="500" b="1" dirty="0"/>
            </a:br>
            <a:endParaRPr lang="en-US" sz="500" b="1" dirty="0"/>
          </a:p>
        </p:txBody>
      </p:sp>
      <p:sp>
        <p:nvSpPr>
          <p:cNvPr id="7" name="Slide Number Placeholder 6">
            <a:extLst>
              <a:ext uri="{FF2B5EF4-FFF2-40B4-BE49-F238E27FC236}">
                <a16:creationId xmlns:a16="http://schemas.microsoft.com/office/drawing/2014/main" id="{7F117287-FA8E-CAA7-5E03-886A9B2C2893}"/>
              </a:ext>
            </a:extLst>
          </p:cNvPr>
          <p:cNvSpPr>
            <a:spLocks noGrp="1"/>
          </p:cNvSpPr>
          <p:nvPr>
            <p:ph type="sldNum" sz="quarter" idx="12"/>
          </p:nvPr>
        </p:nvSpPr>
        <p:spPr/>
        <p:txBody>
          <a:bodyPr/>
          <a:lstStyle/>
          <a:p>
            <a:pPr>
              <a:defRPr/>
            </a:pPr>
            <a:fld id="{79625273-BE34-CF40-A6B2-154B9E634A10}" type="slidenum">
              <a:rPr lang="en-US" smtClean="0"/>
              <a:pPr>
                <a:defRPr/>
              </a:pPr>
              <a:t>25</a:t>
            </a:fld>
            <a:endParaRPr lang="en-US"/>
          </a:p>
        </p:txBody>
      </p:sp>
    </p:spTree>
    <p:extLst>
      <p:ext uri="{BB962C8B-B14F-4D97-AF65-F5344CB8AC3E}">
        <p14:creationId xmlns:p14="http://schemas.microsoft.com/office/powerpoint/2010/main" val="341307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Data</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5A2F8221-6B45-7285-4C13-8E671B196196}"/>
              </a:ext>
            </a:extLst>
          </p:cNvPr>
          <p:cNvSpPr>
            <a:spLocks noGrp="1"/>
          </p:cNvSpPr>
          <p:nvPr>
            <p:ph idx="1"/>
          </p:nvPr>
        </p:nvSpPr>
        <p:spPr>
          <a:xfrm>
            <a:off x="664773" y="2059439"/>
            <a:ext cx="9952427" cy="3827463"/>
          </a:xfrm>
        </p:spPr>
        <p:txBody>
          <a:bodyPr/>
          <a:lstStyle/>
          <a:p>
            <a:pPr lvl="0"/>
            <a:r>
              <a:rPr lang="en-US" dirty="0"/>
              <a:t>Is there enough of it?</a:t>
            </a:r>
          </a:p>
          <a:p>
            <a:pPr lvl="0"/>
            <a:r>
              <a:rPr lang="en-US" dirty="0"/>
              <a:t>Does it need clean-up?</a:t>
            </a:r>
          </a:p>
        </p:txBody>
      </p:sp>
      <p:grpSp>
        <p:nvGrpSpPr>
          <p:cNvPr id="6" name="Group 5">
            <a:extLst>
              <a:ext uri="{FF2B5EF4-FFF2-40B4-BE49-F238E27FC236}">
                <a16:creationId xmlns:a16="http://schemas.microsoft.com/office/drawing/2014/main" id="{C3C682DB-8950-36EE-91CA-455CA6A56F76}"/>
              </a:ext>
            </a:extLst>
          </p:cNvPr>
          <p:cNvGrpSpPr/>
          <p:nvPr/>
        </p:nvGrpSpPr>
        <p:grpSpPr>
          <a:xfrm>
            <a:off x="944688" y="3429000"/>
            <a:ext cx="6876147" cy="1696933"/>
            <a:chOff x="5043637" y="1911164"/>
            <a:chExt cx="6876147" cy="1696933"/>
          </a:xfrm>
        </p:grpSpPr>
        <p:pic>
          <p:nvPicPr>
            <p:cNvPr id="11266" name="Picture 2" descr="Details are in the caption following the image">
              <a:extLst>
                <a:ext uri="{FF2B5EF4-FFF2-40B4-BE49-F238E27FC236}">
                  <a16:creationId xmlns:a16="http://schemas.microsoft.com/office/drawing/2014/main" id="{37A48F00-DA18-EAC5-FADC-D61EE69534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3637" y="1911164"/>
              <a:ext cx="6700871" cy="994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DBB740-BA69-F9B3-46DC-DFD05AE48B88}"/>
                </a:ext>
              </a:extLst>
            </p:cNvPr>
            <p:cNvSpPr txBox="1"/>
            <p:nvPr/>
          </p:nvSpPr>
          <p:spPr>
            <a:xfrm>
              <a:off x="9033650" y="3054099"/>
              <a:ext cx="2886134" cy="553998"/>
            </a:xfrm>
            <a:prstGeom prst="rect">
              <a:avLst/>
            </a:prstGeom>
            <a:noFill/>
          </p:spPr>
          <p:txBody>
            <a:bodyPr wrap="square">
              <a:spAutoFit/>
            </a:bodyPr>
            <a:lstStyle/>
            <a:p>
              <a:r>
                <a:rPr lang="en-US" sz="500" b="0" i="0" dirty="0">
                  <a:solidFill>
                    <a:srgbClr val="1C1D1E"/>
                  </a:solidFill>
                  <a:effectLst/>
                  <a:latin typeface="Open Sans" panose="020F0502020204030204" pitchFamily="34" charset="0"/>
                </a:rPr>
                <a:t>Elhamod, M., Diamond, K. M., Murat Maga, A., </a:t>
              </a:r>
              <a:r>
                <a:rPr lang="en-US" sz="500" b="0" i="0" dirty="0" err="1">
                  <a:solidFill>
                    <a:srgbClr val="1C1D1E"/>
                  </a:solidFill>
                  <a:effectLst/>
                  <a:latin typeface="Open Sans" panose="020F0502020204030204" pitchFamily="34" charset="0"/>
                </a:rPr>
                <a:t>Bakis</a:t>
              </a:r>
              <a:r>
                <a:rPr lang="en-US" sz="500" b="0" i="0" dirty="0">
                  <a:solidFill>
                    <a:srgbClr val="1C1D1E"/>
                  </a:solidFill>
                  <a:effectLst/>
                  <a:latin typeface="Open Sans" panose="020F0502020204030204" pitchFamily="34" charset="0"/>
                </a:rPr>
                <a:t>, Y., Bart, H. L., </a:t>
              </a:r>
              <a:r>
                <a:rPr lang="en-US" sz="500" b="0" i="0" dirty="0" err="1">
                  <a:solidFill>
                    <a:srgbClr val="1C1D1E"/>
                  </a:solidFill>
                  <a:effectLst/>
                  <a:latin typeface="Open Sans" panose="020F0502020204030204" pitchFamily="34" charset="0"/>
                </a:rPr>
                <a:t>Mabee</a:t>
              </a:r>
              <a:r>
                <a:rPr lang="en-US" sz="500" b="0" i="0" dirty="0">
                  <a:solidFill>
                    <a:srgbClr val="1C1D1E"/>
                  </a:solidFill>
                  <a:effectLst/>
                  <a:latin typeface="Open Sans" panose="020F0502020204030204" pitchFamily="34" charset="0"/>
                </a:rPr>
                <a:t>, P., </a:t>
              </a:r>
              <a:r>
                <a:rPr lang="en-US" sz="500" b="0" i="0" dirty="0" err="1">
                  <a:solidFill>
                    <a:srgbClr val="1C1D1E"/>
                  </a:solidFill>
                  <a:effectLst/>
                  <a:latin typeface="Open Sans" panose="020F0502020204030204" pitchFamily="34" charset="0"/>
                </a:rPr>
                <a:t>Dahdul</a:t>
              </a:r>
              <a:r>
                <a:rPr lang="en-US" sz="500" b="0" i="0" dirty="0">
                  <a:solidFill>
                    <a:srgbClr val="1C1D1E"/>
                  </a:solidFill>
                  <a:effectLst/>
                  <a:latin typeface="Open Sans" panose="020F0502020204030204" pitchFamily="34" charset="0"/>
                </a:rPr>
                <a:t>, W., Leipzig, J., Greenberg, J., </a:t>
              </a:r>
              <a:r>
                <a:rPr lang="en-US" sz="500" b="0" i="0" dirty="0" err="1">
                  <a:solidFill>
                    <a:srgbClr val="1C1D1E"/>
                  </a:solidFill>
                  <a:effectLst/>
                  <a:latin typeface="Open Sans" panose="020F0502020204030204" pitchFamily="34" charset="0"/>
                </a:rPr>
                <a:t>Avants</a:t>
              </a:r>
              <a:r>
                <a:rPr lang="en-US" sz="500" b="0" i="0" dirty="0">
                  <a:solidFill>
                    <a:srgbClr val="1C1D1E"/>
                  </a:solidFill>
                  <a:effectLst/>
                  <a:latin typeface="Open Sans" panose="020F0502020204030204" pitchFamily="34" charset="0"/>
                </a:rPr>
                <a:t>, B., &amp; </a:t>
              </a:r>
              <a:r>
                <a:rPr lang="en-US" sz="500" b="0" i="0" dirty="0" err="1">
                  <a:solidFill>
                    <a:srgbClr val="1C1D1E"/>
                  </a:solidFill>
                  <a:effectLst/>
                  <a:latin typeface="Open Sans" panose="020F0502020204030204" pitchFamily="34" charset="0"/>
                </a:rPr>
                <a:t>Karpatne</a:t>
              </a:r>
              <a:r>
                <a:rPr lang="en-US" sz="500" b="0" i="0" dirty="0">
                  <a:solidFill>
                    <a:srgbClr val="1C1D1E"/>
                  </a:solidFill>
                  <a:effectLst/>
                  <a:latin typeface="Open Sans" panose="020F0502020204030204" pitchFamily="34" charset="0"/>
                </a:rPr>
                <a:t>, A. (2022). Hierarchy-guided neural network for species classification. </a:t>
              </a:r>
              <a:r>
                <a:rPr lang="en-US" sz="500" b="0" i="1" dirty="0">
                  <a:solidFill>
                    <a:srgbClr val="1C1D1E"/>
                  </a:solidFill>
                  <a:effectLst/>
                  <a:latin typeface="Open Sans" panose="020F0502020204030204" pitchFamily="34" charset="0"/>
                </a:rPr>
                <a:t>Methods in Ecology and Evolution</a:t>
              </a:r>
              <a:r>
                <a:rPr lang="en-US" sz="500" b="0" i="0" dirty="0">
                  <a:solidFill>
                    <a:srgbClr val="1C1D1E"/>
                  </a:solidFill>
                  <a:effectLst/>
                  <a:latin typeface="Open Sans" panose="020F0502020204030204" pitchFamily="34" charset="0"/>
                </a:rPr>
                <a:t>, 13, 642–652. </a:t>
              </a:r>
              <a:r>
                <a:rPr lang="en-US" sz="500" b="0" i="0" u="none" strike="noStrike" dirty="0">
                  <a:solidFill>
                    <a:srgbClr val="4D4D4D"/>
                  </a:solidFill>
                  <a:effectLst/>
                  <a:latin typeface="Open Sans" panose="020F0502020204030204" pitchFamily="34" charset="0"/>
                  <a:hlinkClick r:id="rId4"/>
                </a:rPr>
                <a:t>https://doi.org/10.1111/2041-210X.13768</a:t>
              </a:r>
              <a:br>
                <a:rPr lang="en-US" sz="500" dirty="0"/>
              </a:br>
              <a:br>
                <a:rPr lang="en-US" sz="500" b="1" dirty="0"/>
              </a:br>
              <a:endParaRPr lang="en-US" sz="500" b="1" dirty="0"/>
            </a:p>
          </p:txBody>
        </p:sp>
      </p:grpSp>
      <p:pic>
        <p:nvPicPr>
          <p:cNvPr id="11268" name="Picture 4" descr="Garbage In, Garbage Out | The Daily Omnivore">
            <a:extLst>
              <a:ext uri="{FF2B5EF4-FFF2-40B4-BE49-F238E27FC236}">
                <a16:creationId xmlns:a16="http://schemas.microsoft.com/office/drawing/2014/main" id="{3FDD341E-052B-BEF2-1B0D-671A8F69D3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0750" y="2073274"/>
            <a:ext cx="3266116" cy="3266116"/>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42BB2516-E4CB-9B9B-AC13-C493B4FD4595}"/>
              </a:ext>
            </a:extLst>
          </p:cNvPr>
          <p:cNvSpPr>
            <a:spLocks noGrp="1"/>
          </p:cNvSpPr>
          <p:nvPr>
            <p:ph type="sldNum" sz="quarter" idx="12"/>
          </p:nvPr>
        </p:nvSpPr>
        <p:spPr/>
        <p:txBody>
          <a:bodyPr/>
          <a:lstStyle/>
          <a:p>
            <a:pPr>
              <a:defRPr/>
            </a:pPr>
            <a:fld id="{79625273-BE34-CF40-A6B2-154B9E634A10}" type="slidenum">
              <a:rPr lang="en-US" smtClean="0"/>
              <a:pPr>
                <a:defRPr/>
              </a:pPr>
              <a:t>26</a:t>
            </a:fld>
            <a:endParaRPr lang="en-US"/>
          </a:p>
        </p:txBody>
      </p:sp>
    </p:spTree>
    <p:extLst>
      <p:ext uri="{BB962C8B-B14F-4D97-AF65-F5344CB8AC3E}">
        <p14:creationId xmlns:p14="http://schemas.microsoft.com/office/powerpoint/2010/main" val="429358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Model</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5A2F8221-6B45-7285-4C13-8E671B196196}"/>
              </a:ext>
            </a:extLst>
          </p:cNvPr>
          <p:cNvSpPr>
            <a:spLocks noGrp="1"/>
          </p:cNvSpPr>
          <p:nvPr>
            <p:ph idx="1"/>
          </p:nvPr>
        </p:nvSpPr>
        <p:spPr>
          <a:xfrm>
            <a:off x="664773" y="2059439"/>
            <a:ext cx="9952427" cy="3827463"/>
          </a:xfrm>
        </p:spPr>
        <p:txBody>
          <a:bodyPr/>
          <a:lstStyle/>
          <a:p>
            <a:pPr lvl="0"/>
            <a:r>
              <a:rPr lang="en-US" dirty="0"/>
              <a:t>What kind of model would be sufficient/suitable for modeling your data?</a:t>
            </a:r>
          </a:p>
        </p:txBody>
      </p:sp>
      <p:sp>
        <p:nvSpPr>
          <p:cNvPr id="6" name="TextBox 5">
            <a:extLst>
              <a:ext uri="{FF2B5EF4-FFF2-40B4-BE49-F238E27FC236}">
                <a16:creationId xmlns:a16="http://schemas.microsoft.com/office/drawing/2014/main" id="{DADC7767-04EA-54A9-36A0-A44E4A1A1DE9}"/>
              </a:ext>
            </a:extLst>
          </p:cNvPr>
          <p:cNvSpPr txBox="1"/>
          <p:nvPr/>
        </p:nvSpPr>
        <p:spPr>
          <a:xfrm>
            <a:off x="8408008" y="5626275"/>
            <a:ext cx="2886134" cy="169277"/>
          </a:xfrm>
          <a:prstGeom prst="rect">
            <a:avLst/>
          </a:prstGeom>
          <a:noFill/>
        </p:spPr>
        <p:txBody>
          <a:bodyPr wrap="square">
            <a:spAutoFit/>
          </a:bodyPr>
          <a:lstStyle/>
          <a:p>
            <a:r>
              <a:rPr lang="en-US" sz="500" b="0" i="0" dirty="0">
                <a:solidFill>
                  <a:srgbClr val="1C1D1E"/>
                </a:solidFill>
                <a:effectLst/>
                <a:latin typeface="Open Sans" panose="020F0502020204030204" pitchFamily="34" charset="0"/>
                <a:hlinkClick r:id="rId3"/>
              </a:rPr>
              <a:t>https://statisticallyrelevant.com/decision-trees-in-python-predicting-diabetes/</a:t>
            </a:r>
            <a:r>
              <a:rPr lang="en-US" sz="500" b="0" i="0" dirty="0">
                <a:solidFill>
                  <a:srgbClr val="1C1D1E"/>
                </a:solidFill>
                <a:effectLst/>
                <a:latin typeface="Open Sans" panose="020F0502020204030204" pitchFamily="34" charset="0"/>
              </a:rPr>
              <a:t> </a:t>
            </a:r>
            <a:endParaRPr lang="en-US" sz="500" b="1" dirty="0"/>
          </a:p>
        </p:txBody>
      </p:sp>
      <p:grpSp>
        <p:nvGrpSpPr>
          <p:cNvPr id="9" name="Group 8">
            <a:extLst>
              <a:ext uri="{FF2B5EF4-FFF2-40B4-BE49-F238E27FC236}">
                <a16:creationId xmlns:a16="http://schemas.microsoft.com/office/drawing/2014/main" id="{A6DDA849-CB51-D9B3-7200-CB87B4D55020}"/>
              </a:ext>
            </a:extLst>
          </p:cNvPr>
          <p:cNvGrpSpPr/>
          <p:nvPr/>
        </p:nvGrpSpPr>
        <p:grpSpPr>
          <a:xfrm>
            <a:off x="5915262" y="2963197"/>
            <a:ext cx="4783126" cy="3003083"/>
            <a:chOff x="955608" y="3224463"/>
            <a:chExt cx="4217168" cy="2531445"/>
          </a:xfrm>
        </p:grpSpPr>
        <p:pic>
          <p:nvPicPr>
            <p:cNvPr id="13314" name="Picture 2">
              <a:extLst>
                <a:ext uri="{FF2B5EF4-FFF2-40B4-BE49-F238E27FC236}">
                  <a16:creationId xmlns:a16="http://schemas.microsoft.com/office/drawing/2014/main" id="{6CE58040-0171-AE5D-960A-C957257FB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326" y="3224463"/>
              <a:ext cx="4153450" cy="21997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7593424-E9B7-2EEF-98BB-56E88545D0FD}"/>
                </a:ext>
              </a:extLst>
            </p:cNvPr>
            <p:cNvSpPr/>
            <p:nvPr/>
          </p:nvSpPr>
          <p:spPr>
            <a:xfrm>
              <a:off x="955608" y="4668253"/>
              <a:ext cx="2239978" cy="1087655"/>
            </a:xfrm>
            <a:prstGeom prst="rect">
              <a:avLst/>
            </a:prstGeom>
            <a:solidFill>
              <a:schemeClr val="bg1"/>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0943B0B8-8240-D787-BE7C-DA064A65DC61}"/>
              </a:ext>
            </a:extLst>
          </p:cNvPr>
          <p:cNvGrpSpPr/>
          <p:nvPr/>
        </p:nvGrpSpPr>
        <p:grpSpPr>
          <a:xfrm>
            <a:off x="1144265" y="3318824"/>
            <a:ext cx="5008259" cy="1816768"/>
            <a:chOff x="489279" y="3409750"/>
            <a:chExt cx="4308540" cy="1562942"/>
          </a:xfrm>
        </p:grpSpPr>
        <p:pic>
          <p:nvPicPr>
            <p:cNvPr id="13316" name="Picture 4" descr="Pixel ball | Free SVG">
              <a:extLst>
                <a:ext uri="{FF2B5EF4-FFF2-40B4-BE49-F238E27FC236}">
                  <a16:creationId xmlns:a16="http://schemas.microsoft.com/office/drawing/2014/main" id="{B378C163-AD52-7A51-824A-F39FF4DEF7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279" y="3428353"/>
              <a:ext cx="1525976" cy="1525976"/>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516AA7B1-5609-55E2-2132-14E1D97E2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34" t="8196" r="50970" b="28990"/>
            <a:stretch/>
          </p:blipFill>
          <p:spPr bwMode="auto">
            <a:xfrm>
              <a:off x="2716388" y="3409750"/>
              <a:ext cx="2081431" cy="156294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B8F462A3-3F3B-57EC-7AC7-06034F4D09CF}"/>
                </a:ext>
              </a:extLst>
            </p:cNvPr>
            <p:cNvGrpSpPr/>
            <p:nvPr/>
          </p:nvGrpSpPr>
          <p:grpSpPr>
            <a:xfrm>
              <a:off x="2015255" y="3821889"/>
              <a:ext cx="701133" cy="369452"/>
              <a:chOff x="6606095" y="3909907"/>
              <a:chExt cx="1878828" cy="850668"/>
            </a:xfrm>
          </p:grpSpPr>
          <p:cxnSp>
            <p:nvCxnSpPr>
              <p:cNvPr id="12" name="Straight Arrow Connector 11">
                <a:extLst>
                  <a:ext uri="{FF2B5EF4-FFF2-40B4-BE49-F238E27FC236}">
                    <a16:creationId xmlns:a16="http://schemas.microsoft.com/office/drawing/2014/main" id="{BE7EFF92-BDB4-890D-D8F9-65D02FD16394}"/>
                  </a:ext>
                </a:extLst>
              </p:cNvPr>
              <p:cNvCxnSpPr>
                <a:cxnSpLocks/>
                <a:stCxn id="13316" idx="3"/>
                <a:endCxn id="13320" idx="1"/>
              </p:cNvCxnSpPr>
              <p:nvPr/>
            </p:nvCxnSpPr>
            <p:spPr>
              <a:xfrm flipV="1">
                <a:off x="6606095" y="4760299"/>
                <a:ext cx="1878828" cy="276"/>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5954FF0-ECA2-AC31-F719-7E24CAC16FF6}"/>
                  </a:ext>
                </a:extLst>
              </p:cNvPr>
              <p:cNvSpPr txBox="1"/>
              <p:nvPr/>
            </p:nvSpPr>
            <p:spPr>
              <a:xfrm>
                <a:off x="7041212" y="3909907"/>
                <a:ext cx="726033" cy="850392"/>
              </a:xfrm>
              <a:prstGeom prst="rect">
                <a:avLst/>
              </a:prstGeom>
              <a:noFill/>
            </p:spPr>
            <p:txBody>
              <a:bodyPr wrap="square" rtlCol="0">
                <a:spAutoFit/>
              </a:bodyPr>
              <a:lstStyle/>
              <a:p>
                <a:r>
                  <a:rPr lang="en-US" dirty="0">
                    <a:solidFill>
                      <a:schemeClr val="tx2"/>
                    </a:solidFill>
                  </a:rPr>
                  <a:t>?</a:t>
                </a:r>
              </a:p>
            </p:txBody>
          </p:sp>
        </p:grpSp>
      </p:grpSp>
      <p:sp>
        <p:nvSpPr>
          <p:cNvPr id="5" name="Slide Number Placeholder 4">
            <a:extLst>
              <a:ext uri="{FF2B5EF4-FFF2-40B4-BE49-F238E27FC236}">
                <a16:creationId xmlns:a16="http://schemas.microsoft.com/office/drawing/2014/main" id="{45BE6A75-734D-D5DD-CD7B-7A3D694A68CB}"/>
              </a:ext>
            </a:extLst>
          </p:cNvPr>
          <p:cNvSpPr>
            <a:spLocks noGrp="1"/>
          </p:cNvSpPr>
          <p:nvPr>
            <p:ph type="sldNum" sz="quarter" idx="12"/>
          </p:nvPr>
        </p:nvSpPr>
        <p:spPr/>
        <p:txBody>
          <a:bodyPr/>
          <a:lstStyle/>
          <a:p>
            <a:pPr>
              <a:defRPr/>
            </a:pPr>
            <a:fld id="{79625273-BE34-CF40-A6B2-154B9E634A10}" type="slidenum">
              <a:rPr lang="en-US" smtClean="0"/>
              <a:pPr>
                <a:defRPr/>
              </a:pPr>
              <a:t>27</a:t>
            </a:fld>
            <a:endParaRPr lang="en-US"/>
          </a:p>
        </p:txBody>
      </p:sp>
    </p:spTree>
    <p:extLst>
      <p:ext uri="{BB962C8B-B14F-4D97-AF65-F5344CB8AC3E}">
        <p14:creationId xmlns:p14="http://schemas.microsoft.com/office/powerpoint/2010/main" val="286539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Resources</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5A2F8221-6B45-7285-4C13-8E671B196196}"/>
              </a:ext>
            </a:extLst>
          </p:cNvPr>
          <p:cNvSpPr>
            <a:spLocks noGrp="1"/>
          </p:cNvSpPr>
          <p:nvPr>
            <p:ph idx="1"/>
          </p:nvPr>
        </p:nvSpPr>
        <p:spPr>
          <a:xfrm>
            <a:off x="664773" y="2059439"/>
            <a:ext cx="9952427" cy="3827463"/>
          </a:xfrm>
        </p:spPr>
        <p:txBody>
          <a:bodyPr/>
          <a:lstStyle/>
          <a:p>
            <a:pPr lvl="0"/>
            <a:r>
              <a:rPr lang="en-US" dirty="0"/>
              <a:t>What compute resources are available?</a:t>
            </a:r>
          </a:p>
          <a:p>
            <a:pPr lvl="0"/>
            <a:r>
              <a:rPr lang="en-US" dirty="0"/>
              <a:t>What is the project’s timeline?</a:t>
            </a:r>
          </a:p>
        </p:txBody>
      </p:sp>
      <p:pic>
        <p:nvPicPr>
          <p:cNvPr id="14338" name="Picture 2">
            <a:extLst>
              <a:ext uri="{FF2B5EF4-FFF2-40B4-BE49-F238E27FC236}">
                <a16:creationId xmlns:a16="http://schemas.microsoft.com/office/drawing/2014/main" id="{13DDBD20-3C2B-0F7B-FED6-8B46FE87BE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3672" y="3142010"/>
            <a:ext cx="3233546" cy="214675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4E2EF1C1-7003-19CC-FCBC-AB85EABBA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6875" y="83820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2FD5A84-D9D4-F101-8068-2C687A6154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2502" y="3726134"/>
            <a:ext cx="4131338" cy="133246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759F657-B7FE-8422-E223-956AE346F2C3}"/>
              </a:ext>
            </a:extLst>
          </p:cNvPr>
          <p:cNvSpPr>
            <a:spLocks noGrp="1"/>
          </p:cNvSpPr>
          <p:nvPr>
            <p:ph type="sldNum" sz="quarter" idx="12"/>
          </p:nvPr>
        </p:nvSpPr>
        <p:spPr/>
        <p:txBody>
          <a:bodyPr/>
          <a:lstStyle/>
          <a:p>
            <a:pPr>
              <a:defRPr/>
            </a:pPr>
            <a:fld id="{79625273-BE34-CF40-A6B2-154B9E634A10}" type="slidenum">
              <a:rPr lang="en-US" smtClean="0"/>
              <a:pPr>
                <a:defRPr/>
              </a:pPr>
              <a:t>28</a:t>
            </a:fld>
            <a:endParaRPr lang="en-US"/>
          </a:p>
        </p:txBody>
      </p:sp>
    </p:spTree>
    <p:extLst>
      <p:ext uri="{BB962C8B-B14F-4D97-AF65-F5344CB8AC3E}">
        <p14:creationId xmlns:p14="http://schemas.microsoft.com/office/powerpoint/2010/main" val="1383602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dirty="0"/>
              <a:t>Demo</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293688"/>
            <a:ext cx="5232400" cy="345170"/>
          </a:xfrm>
        </p:spPr>
        <p:txBody>
          <a:bodyPr/>
          <a:lstStyle/>
          <a:p>
            <a:pPr>
              <a:lnSpc>
                <a:spcPct val="80000"/>
              </a:lnSpc>
            </a:pPr>
            <a:endParaRPr lang="en-US" sz="2400" dirty="0"/>
          </a:p>
        </p:txBody>
      </p:sp>
    </p:spTree>
    <p:extLst>
      <p:ext uri="{BB962C8B-B14F-4D97-AF65-F5344CB8AC3E}">
        <p14:creationId xmlns:p14="http://schemas.microsoft.com/office/powerpoint/2010/main" val="897903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5C16-3C48-914A-87B5-81D162BE3F85}"/>
              </a:ext>
            </a:extLst>
          </p:cNvPr>
          <p:cNvSpPr>
            <a:spLocks noGrp="1"/>
          </p:cNvSpPr>
          <p:nvPr>
            <p:ph type="title"/>
          </p:nvPr>
        </p:nvSpPr>
        <p:spPr/>
        <p:txBody>
          <a:bodyPr/>
          <a:lstStyle/>
          <a:p>
            <a:r>
              <a:rPr lang="en-US" dirty="0">
                <a:cs typeface="Calibri Light"/>
              </a:rPr>
              <a:t>ChatGPT… Absolute Terror!</a:t>
            </a:r>
            <a:endParaRPr lang="en-US" dirty="0"/>
          </a:p>
        </p:txBody>
      </p:sp>
      <p:sp>
        <p:nvSpPr>
          <p:cNvPr id="5" name="Footer Placeholder 4">
            <a:extLst>
              <a:ext uri="{FF2B5EF4-FFF2-40B4-BE49-F238E27FC236}">
                <a16:creationId xmlns:a16="http://schemas.microsoft.com/office/drawing/2014/main" id="{E3836FB4-720C-0E41-BD00-5E361110EF12}"/>
              </a:ext>
            </a:extLst>
          </p:cNvPr>
          <p:cNvSpPr>
            <a:spLocks noGrp="1"/>
          </p:cNvSpPr>
          <p:nvPr>
            <p:ph type="ftr" sz="quarter" idx="11"/>
          </p:nvPr>
        </p:nvSpPr>
        <p:spPr>
          <a:xfrm>
            <a:off x="609600" y="66676"/>
            <a:ext cx="3860800" cy="365125"/>
          </a:xfrm>
        </p:spPr>
        <p:txBody>
          <a:bodyPr/>
          <a:lstStyle/>
          <a:p>
            <a:pPr lvl="0" defTabSz="457200">
              <a:defRPr/>
            </a:pPr>
            <a:r>
              <a:rPr lang="en-US">
                <a:solidFill>
                  <a:prstClr val="black"/>
                </a:solidFill>
              </a:rPr>
              <a:t>Mohannad Elhamod - IS883</a:t>
            </a:r>
            <a:endParaRPr lang="en-US" dirty="0">
              <a:solidFill>
                <a:prstClr val="black"/>
              </a:solidFill>
            </a:endParaRPr>
          </a:p>
        </p:txBody>
      </p:sp>
      <p:pic>
        <p:nvPicPr>
          <p:cNvPr id="17" name="Picture 16">
            <a:extLst>
              <a:ext uri="{FF2B5EF4-FFF2-40B4-BE49-F238E27FC236}">
                <a16:creationId xmlns:a16="http://schemas.microsoft.com/office/drawing/2014/main" id="{F2B4EFF1-2DDC-78FD-9288-88C4DD9AAC0A}"/>
              </a:ext>
            </a:extLst>
          </p:cNvPr>
          <p:cNvPicPr>
            <a:picLocks noChangeAspect="1"/>
          </p:cNvPicPr>
          <p:nvPr/>
        </p:nvPicPr>
        <p:blipFill>
          <a:blip r:embed="rId3"/>
          <a:stretch>
            <a:fillRect/>
          </a:stretch>
        </p:blipFill>
        <p:spPr>
          <a:xfrm>
            <a:off x="397552" y="1909917"/>
            <a:ext cx="3872817" cy="3866535"/>
          </a:xfrm>
          <a:prstGeom prst="rect">
            <a:avLst/>
          </a:prstGeom>
        </p:spPr>
      </p:pic>
      <p:pic>
        <p:nvPicPr>
          <p:cNvPr id="19" name="Picture 18">
            <a:extLst>
              <a:ext uri="{FF2B5EF4-FFF2-40B4-BE49-F238E27FC236}">
                <a16:creationId xmlns:a16="http://schemas.microsoft.com/office/drawing/2014/main" id="{011167A1-AA41-1729-806E-7E18C6E6025E}"/>
              </a:ext>
            </a:extLst>
          </p:cNvPr>
          <p:cNvPicPr>
            <a:picLocks noChangeAspect="1"/>
          </p:cNvPicPr>
          <p:nvPr/>
        </p:nvPicPr>
        <p:blipFill>
          <a:blip r:embed="rId4"/>
          <a:stretch>
            <a:fillRect/>
          </a:stretch>
        </p:blipFill>
        <p:spPr>
          <a:xfrm>
            <a:off x="7760571" y="1004016"/>
            <a:ext cx="3580673" cy="3059164"/>
          </a:xfrm>
          <a:prstGeom prst="rect">
            <a:avLst/>
          </a:prstGeom>
        </p:spPr>
      </p:pic>
      <p:pic>
        <p:nvPicPr>
          <p:cNvPr id="21" name="Picture 20">
            <a:extLst>
              <a:ext uri="{FF2B5EF4-FFF2-40B4-BE49-F238E27FC236}">
                <a16:creationId xmlns:a16="http://schemas.microsoft.com/office/drawing/2014/main" id="{1FA1A865-F36E-E6BB-EB13-7699A698351E}"/>
              </a:ext>
            </a:extLst>
          </p:cNvPr>
          <p:cNvPicPr>
            <a:picLocks noChangeAspect="1"/>
          </p:cNvPicPr>
          <p:nvPr/>
        </p:nvPicPr>
        <p:blipFill>
          <a:blip r:embed="rId5"/>
          <a:stretch>
            <a:fillRect/>
          </a:stretch>
        </p:blipFill>
        <p:spPr>
          <a:xfrm>
            <a:off x="7512440" y="4258655"/>
            <a:ext cx="3711809" cy="1761145"/>
          </a:xfrm>
          <a:prstGeom prst="rect">
            <a:avLst/>
          </a:prstGeom>
        </p:spPr>
      </p:pic>
      <p:pic>
        <p:nvPicPr>
          <p:cNvPr id="23" name="Picture 22">
            <a:extLst>
              <a:ext uri="{FF2B5EF4-FFF2-40B4-BE49-F238E27FC236}">
                <a16:creationId xmlns:a16="http://schemas.microsoft.com/office/drawing/2014/main" id="{1BE382E4-FBB2-7853-4748-B488B2FD26BA}"/>
              </a:ext>
            </a:extLst>
          </p:cNvPr>
          <p:cNvPicPr>
            <a:picLocks noChangeAspect="1"/>
          </p:cNvPicPr>
          <p:nvPr/>
        </p:nvPicPr>
        <p:blipFill>
          <a:blip r:embed="rId6"/>
          <a:stretch>
            <a:fillRect/>
          </a:stretch>
        </p:blipFill>
        <p:spPr>
          <a:xfrm>
            <a:off x="3947262" y="1807291"/>
            <a:ext cx="3888285" cy="4704735"/>
          </a:xfrm>
          <a:prstGeom prst="rect">
            <a:avLst/>
          </a:prstGeom>
        </p:spPr>
      </p:pic>
      <p:sp>
        <p:nvSpPr>
          <p:cNvPr id="3" name="Slide Number Placeholder 2">
            <a:extLst>
              <a:ext uri="{FF2B5EF4-FFF2-40B4-BE49-F238E27FC236}">
                <a16:creationId xmlns:a16="http://schemas.microsoft.com/office/drawing/2014/main" id="{89F96332-DE67-CD8C-64F2-55F9303D7D40}"/>
              </a:ext>
            </a:extLst>
          </p:cNvPr>
          <p:cNvSpPr>
            <a:spLocks noGrp="1"/>
          </p:cNvSpPr>
          <p:nvPr>
            <p:ph type="sldNum" sz="quarter" idx="12"/>
          </p:nvPr>
        </p:nvSpPr>
        <p:spPr/>
        <p:txBody>
          <a:bodyPr/>
          <a:lstStyle/>
          <a:p>
            <a:pPr>
              <a:defRPr/>
            </a:pPr>
            <a:fld id="{79625273-BE34-CF40-A6B2-154B9E634A10}" type="slidenum">
              <a:rPr lang="en-US" smtClean="0"/>
              <a:pPr>
                <a:defRPr/>
              </a:pPr>
              <a:t>3</a:t>
            </a:fld>
            <a:endParaRPr lang="en-US"/>
          </a:p>
        </p:txBody>
      </p:sp>
    </p:spTree>
    <p:extLst>
      <p:ext uri="{BB962C8B-B14F-4D97-AF65-F5344CB8AC3E}">
        <p14:creationId xmlns:p14="http://schemas.microsoft.com/office/powerpoint/2010/main" val="12044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dirty="0"/>
              <a:t>Intro to ML</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293688"/>
            <a:ext cx="5232400" cy="345170"/>
          </a:xfrm>
        </p:spPr>
        <p:txBody>
          <a:bodyPr/>
          <a:lstStyle/>
          <a:p>
            <a:pPr>
              <a:lnSpc>
                <a:spcPct val="80000"/>
              </a:lnSpc>
            </a:pPr>
            <a:r>
              <a:rPr lang="en-US" sz="2400" dirty="0"/>
              <a:t>Continued…</a:t>
            </a:r>
          </a:p>
        </p:txBody>
      </p:sp>
    </p:spTree>
    <p:extLst>
      <p:ext uri="{BB962C8B-B14F-4D97-AF65-F5344CB8AC3E}">
        <p14:creationId xmlns:p14="http://schemas.microsoft.com/office/powerpoint/2010/main" val="2983246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Model Generalization</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DADC7767-04EA-54A9-36A0-A44E4A1A1DE9}"/>
              </a:ext>
            </a:extLst>
          </p:cNvPr>
          <p:cNvSpPr txBox="1"/>
          <p:nvPr/>
        </p:nvSpPr>
        <p:spPr>
          <a:xfrm>
            <a:off x="2229123" y="5148755"/>
            <a:ext cx="2886134" cy="400110"/>
          </a:xfrm>
          <a:prstGeom prst="rect">
            <a:avLst/>
          </a:prstGeom>
          <a:noFill/>
        </p:spPr>
        <p:txBody>
          <a:bodyPr wrap="square">
            <a:spAutoFit/>
          </a:bodyPr>
          <a:lstStyle/>
          <a:p>
            <a:r>
              <a:rPr lang="en-US" sz="500" u="sng" dirty="0">
                <a:hlinkClick r:id="rId3"/>
              </a:rPr>
              <a:t>https://datascience.foundation/sciencewhitepaper/underfitting-and-overfitting-in-machine-learning</a:t>
            </a:r>
            <a:r>
              <a:rPr lang="en-US" sz="500" dirty="0"/>
              <a:t> </a:t>
            </a:r>
          </a:p>
          <a:p>
            <a:br>
              <a:rPr lang="en-US" sz="500" dirty="0"/>
            </a:br>
            <a:endParaRPr lang="en-US" sz="500" b="1" dirty="0"/>
          </a:p>
        </p:txBody>
      </p:sp>
      <p:grpSp>
        <p:nvGrpSpPr>
          <p:cNvPr id="18" name="Group 17">
            <a:extLst>
              <a:ext uri="{FF2B5EF4-FFF2-40B4-BE49-F238E27FC236}">
                <a16:creationId xmlns:a16="http://schemas.microsoft.com/office/drawing/2014/main" id="{8901BAEF-C2DD-8390-7567-0AB923466D36}"/>
              </a:ext>
            </a:extLst>
          </p:cNvPr>
          <p:cNvGrpSpPr/>
          <p:nvPr/>
        </p:nvGrpSpPr>
        <p:grpSpPr>
          <a:xfrm>
            <a:off x="2229123" y="2072312"/>
            <a:ext cx="2282457" cy="2895270"/>
            <a:chOff x="2229123" y="2072312"/>
            <a:chExt cx="2282457" cy="2895270"/>
          </a:xfrm>
        </p:grpSpPr>
        <p:pic>
          <p:nvPicPr>
            <p:cNvPr id="12" name="Google Shape;465;p33">
              <a:extLst>
                <a:ext uri="{FF2B5EF4-FFF2-40B4-BE49-F238E27FC236}">
                  <a16:creationId xmlns:a16="http://schemas.microsoft.com/office/drawing/2014/main" id="{B35A5984-5537-3115-93D2-5B1543305CAF}"/>
                </a:ext>
              </a:extLst>
            </p:cNvPr>
            <p:cNvPicPr preferRelativeResize="0"/>
            <p:nvPr/>
          </p:nvPicPr>
          <p:blipFill rotWithShape="1">
            <a:blip r:embed="rId4">
              <a:alphaModFix/>
            </a:blip>
            <a:srcRect t="11401" r="66319"/>
            <a:stretch/>
          </p:blipFill>
          <p:spPr>
            <a:xfrm>
              <a:off x="2229123" y="2072312"/>
              <a:ext cx="2282457" cy="2464433"/>
            </a:xfrm>
            <a:prstGeom prst="rect">
              <a:avLst/>
            </a:prstGeom>
            <a:noFill/>
            <a:ln>
              <a:noFill/>
            </a:ln>
          </p:spPr>
        </p:pic>
        <p:sp>
          <p:nvSpPr>
            <p:cNvPr id="15" name="Google Shape;468;p33">
              <a:extLst>
                <a:ext uri="{FF2B5EF4-FFF2-40B4-BE49-F238E27FC236}">
                  <a16:creationId xmlns:a16="http://schemas.microsoft.com/office/drawing/2014/main" id="{4D108733-4DCF-5A62-6CC9-496AE6B3B4D9}"/>
                </a:ext>
              </a:extLst>
            </p:cNvPr>
            <p:cNvSpPr txBox="1"/>
            <p:nvPr/>
          </p:nvSpPr>
          <p:spPr>
            <a:xfrm>
              <a:off x="2646870" y="4598291"/>
              <a:ext cx="1446961" cy="36929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1800" dirty="0">
                  <a:solidFill>
                    <a:schemeClr val="dk1"/>
                  </a:solidFill>
                  <a:latin typeface="Trebuchet MS"/>
                  <a:ea typeface="Trebuchet MS"/>
                  <a:cs typeface="Trebuchet MS"/>
                  <a:sym typeface="Trebuchet MS"/>
                </a:rPr>
                <a:t>Underfitting</a:t>
              </a:r>
              <a:endParaRPr dirty="0"/>
            </a:p>
          </p:txBody>
        </p:sp>
      </p:grpSp>
      <p:grpSp>
        <p:nvGrpSpPr>
          <p:cNvPr id="19" name="Group 18">
            <a:extLst>
              <a:ext uri="{FF2B5EF4-FFF2-40B4-BE49-F238E27FC236}">
                <a16:creationId xmlns:a16="http://schemas.microsoft.com/office/drawing/2014/main" id="{DEE089C8-FB4B-558F-08AC-009343D4C8C5}"/>
              </a:ext>
            </a:extLst>
          </p:cNvPr>
          <p:cNvGrpSpPr/>
          <p:nvPr/>
        </p:nvGrpSpPr>
        <p:grpSpPr>
          <a:xfrm>
            <a:off x="4954772" y="2060540"/>
            <a:ext cx="2282456" cy="2907042"/>
            <a:chOff x="4954772" y="2060540"/>
            <a:chExt cx="2282456" cy="2907042"/>
          </a:xfrm>
        </p:grpSpPr>
        <p:pic>
          <p:nvPicPr>
            <p:cNvPr id="13" name="Google Shape;466;p33">
              <a:extLst>
                <a:ext uri="{FF2B5EF4-FFF2-40B4-BE49-F238E27FC236}">
                  <a16:creationId xmlns:a16="http://schemas.microsoft.com/office/drawing/2014/main" id="{39D5BB5C-4B37-8E81-0A22-F4DE4D457653}"/>
                </a:ext>
              </a:extLst>
            </p:cNvPr>
            <p:cNvPicPr preferRelativeResize="0"/>
            <p:nvPr/>
          </p:nvPicPr>
          <p:blipFill rotWithShape="1">
            <a:blip r:embed="rId4">
              <a:alphaModFix/>
            </a:blip>
            <a:srcRect l="33110" t="11401" r="33209"/>
            <a:stretch/>
          </p:blipFill>
          <p:spPr>
            <a:xfrm>
              <a:off x="4954772" y="2060540"/>
              <a:ext cx="2282456" cy="2464433"/>
            </a:xfrm>
            <a:prstGeom prst="rect">
              <a:avLst/>
            </a:prstGeom>
            <a:noFill/>
            <a:ln>
              <a:noFill/>
            </a:ln>
          </p:spPr>
        </p:pic>
        <p:sp>
          <p:nvSpPr>
            <p:cNvPr id="16" name="Google Shape;468;p33">
              <a:extLst>
                <a:ext uri="{FF2B5EF4-FFF2-40B4-BE49-F238E27FC236}">
                  <a16:creationId xmlns:a16="http://schemas.microsoft.com/office/drawing/2014/main" id="{77CEDFDB-489A-65AF-068B-CCF4DA406CE2}"/>
                </a:ext>
              </a:extLst>
            </p:cNvPr>
            <p:cNvSpPr txBox="1"/>
            <p:nvPr/>
          </p:nvSpPr>
          <p:spPr>
            <a:xfrm>
              <a:off x="5400105" y="4598291"/>
              <a:ext cx="1446961" cy="36929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1800" dirty="0">
                  <a:solidFill>
                    <a:schemeClr val="dk1"/>
                  </a:solidFill>
                  <a:latin typeface="Trebuchet MS"/>
                  <a:ea typeface="Trebuchet MS"/>
                  <a:cs typeface="Trebuchet MS"/>
                  <a:sym typeface="Trebuchet MS"/>
                </a:rPr>
                <a:t>Well-fitted</a:t>
              </a:r>
              <a:endParaRPr dirty="0"/>
            </a:p>
          </p:txBody>
        </p:sp>
      </p:grpSp>
      <p:grpSp>
        <p:nvGrpSpPr>
          <p:cNvPr id="20" name="Group 19">
            <a:extLst>
              <a:ext uri="{FF2B5EF4-FFF2-40B4-BE49-F238E27FC236}">
                <a16:creationId xmlns:a16="http://schemas.microsoft.com/office/drawing/2014/main" id="{229E10FE-94A5-9600-18AE-833DF4F8A42E}"/>
              </a:ext>
            </a:extLst>
          </p:cNvPr>
          <p:cNvGrpSpPr/>
          <p:nvPr/>
        </p:nvGrpSpPr>
        <p:grpSpPr>
          <a:xfrm>
            <a:off x="7649940" y="2047874"/>
            <a:ext cx="2282456" cy="2919708"/>
            <a:chOff x="7649940" y="2047874"/>
            <a:chExt cx="2282456" cy="2919708"/>
          </a:xfrm>
        </p:grpSpPr>
        <p:pic>
          <p:nvPicPr>
            <p:cNvPr id="14" name="Google Shape;467;p33">
              <a:extLst>
                <a:ext uri="{FF2B5EF4-FFF2-40B4-BE49-F238E27FC236}">
                  <a16:creationId xmlns:a16="http://schemas.microsoft.com/office/drawing/2014/main" id="{3DC8330B-003C-2AF1-75C7-9048D7B7912C}"/>
                </a:ext>
              </a:extLst>
            </p:cNvPr>
            <p:cNvPicPr preferRelativeResize="0"/>
            <p:nvPr/>
          </p:nvPicPr>
          <p:blipFill rotWithShape="1">
            <a:blip r:embed="rId4">
              <a:alphaModFix/>
            </a:blip>
            <a:srcRect l="66319" t="11305"/>
            <a:stretch/>
          </p:blipFill>
          <p:spPr>
            <a:xfrm>
              <a:off x="7649940" y="2047874"/>
              <a:ext cx="2282456" cy="2467137"/>
            </a:xfrm>
            <a:prstGeom prst="rect">
              <a:avLst/>
            </a:prstGeom>
            <a:noFill/>
            <a:ln>
              <a:noFill/>
            </a:ln>
          </p:spPr>
        </p:pic>
        <p:sp>
          <p:nvSpPr>
            <p:cNvPr id="17" name="Google Shape;468;p33">
              <a:extLst>
                <a:ext uri="{FF2B5EF4-FFF2-40B4-BE49-F238E27FC236}">
                  <a16:creationId xmlns:a16="http://schemas.microsoft.com/office/drawing/2014/main" id="{C1B9332A-0C87-F493-54AC-9D9EE3A45974}"/>
                </a:ext>
              </a:extLst>
            </p:cNvPr>
            <p:cNvSpPr txBox="1"/>
            <p:nvPr/>
          </p:nvSpPr>
          <p:spPr>
            <a:xfrm>
              <a:off x="8067687" y="4598291"/>
              <a:ext cx="1446961" cy="369291"/>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1800" dirty="0">
                  <a:solidFill>
                    <a:schemeClr val="dk1"/>
                  </a:solidFill>
                  <a:latin typeface="Trebuchet MS"/>
                  <a:ea typeface="Trebuchet MS"/>
                  <a:cs typeface="Trebuchet MS"/>
                  <a:sym typeface="Trebuchet MS"/>
                </a:rPr>
                <a:t>Overfitting</a:t>
              </a:r>
              <a:endParaRPr dirty="0"/>
            </a:p>
          </p:txBody>
        </p:sp>
      </p:grpSp>
      <p:sp>
        <p:nvSpPr>
          <p:cNvPr id="3" name="Slide Number Placeholder 2">
            <a:extLst>
              <a:ext uri="{FF2B5EF4-FFF2-40B4-BE49-F238E27FC236}">
                <a16:creationId xmlns:a16="http://schemas.microsoft.com/office/drawing/2014/main" id="{80ACDF72-AE16-C559-B510-56763348DC2B}"/>
              </a:ext>
            </a:extLst>
          </p:cNvPr>
          <p:cNvSpPr>
            <a:spLocks noGrp="1"/>
          </p:cNvSpPr>
          <p:nvPr>
            <p:ph type="sldNum" sz="quarter" idx="12"/>
          </p:nvPr>
        </p:nvSpPr>
        <p:spPr/>
        <p:txBody>
          <a:bodyPr/>
          <a:lstStyle/>
          <a:p>
            <a:pPr>
              <a:defRPr/>
            </a:pPr>
            <a:fld id="{79625273-BE34-CF40-A6B2-154B9E634A10}" type="slidenum">
              <a:rPr lang="en-US" smtClean="0"/>
              <a:pPr>
                <a:defRPr/>
              </a:pPr>
              <a:t>31</a:t>
            </a:fld>
            <a:endParaRPr lang="en-US"/>
          </a:p>
        </p:txBody>
      </p:sp>
    </p:spTree>
    <p:extLst>
      <p:ext uri="{BB962C8B-B14F-4D97-AF65-F5344CB8AC3E}">
        <p14:creationId xmlns:p14="http://schemas.microsoft.com/office/powerpoint/2010/main" val="275497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Model Generalization</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Google Shape;492;p36">
            <a:extLst>
              <a:ext uri="{FF2B5EF4-FFF2-40B4-BE49-F238E27FC236}">
                <a16:creationId xmlns:a16="http://schemas.microsoft.com/office/drawing/2014/main" id="{CA1A8AE6-91B9-230F-7954-203258D2D7B0}"/>
              </a:ext>
            </a:extLst>
          </p:cNvPr>
          <p:cNvPicPr preferRelativeResize="0"/>
          <p:nvPr/>
        </p:nvPicPr>
        <p:blipFill rotWithShape="1">
          <a:blip r:embed="rId3">
            <a:alphaModFix/>
          </a:blip>
          <a:srcRect/>
          <a:stretch/>
        </p:blipFill>
        <p:spPr>
          <a:xfrm>
            <a:off x="2570480" y="2235084"/>
            <a:ext cx="6896565" cy="2682355"/>
          </a:xfrm>
          <a:prstGeom prst="rect">
            <a:avLst/>
          </a:prstGeom>
          <a:noFill/>
          <a:ln>
            <a:noFill/>
          </a:ln>
        </p:spPr>
      </p:pic>
      <p:sp>
        <p:nvSpPr>
          <p:cNvPr id="5" name="TextBox 4">
            <a:extLst>
              <a:ext uri="{FF2B5EF4-FFF2-40B4-BE49-F238E27FC236}">
                <a16:creationId xmlns:a16="http://schemas.microsoft.com/office/drawing/2014/main" id="{62A11B7F-7EFA-1935-A21F-39477CA86F46}"/>
              </a:ext>
            </a:extLst>
          </p:cNvPr>
          <p:cNvSpPr txBox="1"/>
          <p:nvPr/>
        </p:nvSpPr>
        <p:spPr>
          <a:xfrm>
            <a:off x="4584452" y="5006514"/>
            <a:ext cx="3256521" cy="400110"/>
          </a:xfrm>
          <a:prstGeom prst="rect">
            <a:avLst/>
          </a:prstGeom>
          <a:noFill/>
        </p:spPr>
        <p:txBody>
          <a:bodyPr wrap="square">
            <a:spAutoFit/>
          </a:bodyPr>
          <a:lstStyle/>
          <a:p>
            <a:r>
              <a:rPr lang="en-US" sz="500" u="sng" dirty="0">
                <a:hlinkClick r:id="rId4"/>
              </a:rPr>
              <a:t>https://www.machinecurve.com/index.php/2020/11/16/how-to-easily-create-a-train-test-split-for-your-machine-learning-model/ </a:t>
            </a:r>
            <a:r>
              <a:rPr lang="en-US" sz="500" dirty="0"/>
              <a:t> </a:t>
            </a:r>
          </a:p>
          <a:p>
            <a:br>
              <a:rPr lang="en-US" sz="500" dirty="0"/>
            </a:br>
            <a:endParaRPr lang="en-US" sz="500" b="1" dirty="0"/>
          </a:p>
        </p:txBody>
      </p:sp>
      <p:sp>
        <p:nvSpPr>
          <p:cNvPr id="6" name="Slide Number Placeholder 5">
            <a:extLst>
              <a:ext uri="{FF2B5EF4-FFF2-40B4-BE49-F238E27FC236}">
                <a16:creationId xmlns:a16="http://schemas.microsoft.com/office/drawing/2014/main" id="{306FA72B-8E4A-E568-4CAA-B872CF87D210}"/>
              </a:ext>
            </a:extLst>
          </p:cNvPr>
          <p:cNvSpPr>
            <a:spLocks noGrp="1"/>
          </p:cNvSpPr>
          <p:nvPr>
            <p:ph type="sldNum" sz="quarter" idx="12"/>
          </p:nvPr>
        </p:nvSpPr>
        <p:spPr/>
        <p:txBody>
          <a:bodyPr/>
          <a:lstStyle/>
          <a:p>
            <a:pPr>
              <a:defRPr/>
            </a:pPr>
            <a:fld id="{79625273-BE34-CF40-A6B2-154B9E634A10}" type="slidenum">
              <a:rPr lang="en-US" smtClean="0"/>
              <a:pPr>
                <a:defRPr/>
              </a:pPr>
              <a:t>32</a:t>
            </a:fld>
            <a:endParaRPr lang="en-US"/>
          </a:p>
        </p:txBody>
      </p:sp>
    </p:spTree>
    <p:extLst>
      <p:ext uri="{BB962C8B-B14F-4D97-AF65-F5344CB8AC3E}">
        <p14:creationId xmlns:p14="http://schemas.microsoft.com/office/powerpoint/2010/main" val="3975560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Model Generalization</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DADC7767-04EA-54A9-36A0-A44E4A1A1DE9}"/>
              </a:ext>
            </a:extLst>
          </p:cNvPr>
          <p:cNvSpPr txBox="1"/>
          <p:nvPr/>
        </p:nvSpPr>
        <p:spPr>
          <a:xfrm>
            <a:off x="4680519" y="5943833"/>
            <a:ext cx="2886134" cy="477054"/>
          </a:xfrm>
          <a:prstGeom prst="rect">
            <a:avLst/>
          </a:prstGeom>
          <a:noFill/>
        </p:spPr>
        <p:txBody>
          <a:bodyPr wrap="square">
            <a:spAutoFit/>
          </a:bodyPr>
          <a:lstStyle/>
          <a:p>
            <a:r>
              <a:rPr lang="en-US" sz="500" u="sng" dirty="0">
                <a:hlinkClick r:id="rId3"/>
              </a:rPr>
              <a:t>https://medium.com/trusted-ai/explaining-ai-model-behaviour-with-ibm-watson-openscale-86515702c177 </a:t>
            </a:r>
            <a:r>
              <a:rPr lang="en-US" sz="500" dirty="0"/>
              <a:t> </a:t>
            </a:r>
          </a:p>
          <a:p>
            <a:br>
              <a:rPr lang="en-US" sz="500" dirty="0"/>
            </a:br>
            <a:r>
              <a:rPr lang="en-US" sz="500" dirty="0"/>
              <a:t> </a:t>
            </a:r>
            <a:br>
              <a:rPr lang="en-US" sz="500" dirty="0"/>
            </a:br>
            <a:endParaRPr lang="en-US" sz="500" b="1" dirty="0"/>
          </a:p>
        </p:txBody>
      </p:sp>
      <p:pic>
        <p:nvPicPr>
          <p:cNvPr id="3" name="Google Shape;501;p37">
            <a:extLst>
              <a:ext uri="{FF2B5EF4-FFF2-40B4-BE49-F238E27FC236}">
                <a16:creationId xmlns:a16="http://schemas.microsoft.com/office/drawing/2014/main" id="{552594CE-2336-12AE-823E-E5D9B926E620}"/>
              </a:ext>
            </a:extLst>
          </p:cNvPr>
          <p:cNvPicPr preferRelativeResize="0"/>
          <p:nvPr/>
        </p:nvPicPr>
        <p:blipFill rotWithShape="1">
          <a:blip r:embed="rId4">
            <a:alphaModFix/>
          </a:blip>
          <a:srcRect/>
          <a:stretch/>
        </p:blipFill>
        <p:spPr>
          <a:xfrm>
            <a:off x="4013510" y="1904408"/>
            <a:ext cx="4164980" cy="3983904"/>
          </a:xfrm>
          <a:prstGeom prst="rect">
            <a:avLst/>
          </a:prstGeom>
          <a:noFill/>
          <a:ln>
            <a:noFill/>
          </a:ln>
        </p:spPr>
      </p:pic>
      <p:sp>
        <p:nvSpPr>
          <p:cNvPr id="5" name="Slide Number Placeholder 4">
            <a:extLst>
              <a:ext uri="{FF2B5EF4-FFF2-40B4-BE49-F238E27FC236}">
                <a16:creationId xmlns:a16="http://schemas.microsoft.com/office/drawing/2014/main" id="{C3031C42-C4BA-6D20-CC67-BB4834E3F28E}"/>
              </a:ext>
            </a:extLst>
          </p:cNvPr>
          <p:cNvSpPr>
            <a:spLocks noGrp="1"/>
          </p:cNvSpPr>
          <p:nvPr>
            <p:ph type="sldNum" sz="quarter" idx="12"/>
          </p:nvPr>
        </p:nvSpPr>
        <p:spPr/>
        <p:txBody>
          <a:bodyPr/>
          <a:lstStyle/>
          <a:p>
            <a:pPr>
              <a:defRPr/>
            </a:pPr>
            <a:fld id="{79625273-BE34-CF40-A6B2-154B9E634A10}" type="slidenum">
              <a:rPr lang="en-US" smtClean="0"/>
              <a:pPr>
                <a:defRPr/>
              </a:pPr>
              <a:t>33</a:t>
            </a:fld>
            <a:endParaRPr lang="en-US"/>
          </a:p>
        </p:txBody>
      </p:sp>
    </p:spTree>
    <p:extLst>
      <p:ext uri="{BB962C8B-B14F-4D97-AF65-F5344CB8AC3E}">
        <p14:creationId xmlns:p14="http://schemas.microsoft.com/office/powerpoint/2010/main" val="91646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dirty="0"/>
              <a:t>Neural Networks</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293688"/>
            <a:ext cx="5232400" cy="345170"/>
          </a:xfrm>
        </p:spPr>
        <p:txBody>
          <a:bodyPr/>
          <a:lstStyle/>
          <a:p>
            <a:pPr>
              <a:lnSpc>
                <a:spcPct val="80000"/>
              </a:lnSpc>
            </a:pPr>
            <a:endParaRPr lang="en-US" sz="2400" dirty="0"/>
          </a:p>
        </p:txBody>
      </p:sp>
    </p:spTree>
    <p:extLst>
      <p:ext uri="{BB962C8B-B14F-4D97-AF65-F5344CB8AC3E}">
        <p14:creationId xmlns:p14="http://schemas.microsoft.com/office/powerpoint/2010/main" val="4110582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The building block: The Perceptron</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ontent Placeholder 2">
            <a:extLst>
              <a:ext uri="{FF2B5EF4-FFF2-40B4-BE49-F238E27FC236}">
                <a16:creationId xmlns:a16="http://schemas.microsoft.com/office/drawing/2014/main" id="{F4D2D4F0-9BCE-D1EA-0502-BC9D9519547D}"/>
              </a:ext>
            </a:extLst>
          </p:cNvPr>
          <p:cNvSpPr>
            <a:spLocks noGrp="1"/>
          </p:cNvSpPr>
          <p:nvPr>
            <p:ph idx="1"/>
          </p:nvPr>
        </p:nvSpPr>
        <p:spPr>
          <a:xfrm>
            <a:off x="664773" y="2059439"/>
            <a:ext cx="5776667" cy="803275"/>
          </a:xfrm>
        </p:spPr>
        <p:txBody>
          <a:bodyPr/>
          <a:lstStyle/>
          <a:p>
            <a:pPr lvl="0"/>
            <a:r>
              <a:rPr lang="en-US" dirty="0">
                <a:hlinkClick r:id="rId3"/>
              </a:rPr>
              <a:t>Demo</a:t>
            </a:r>
            <a:endParaRPr lang="en-US" dirty="0"/>
          </a:p>
          <a:p>
            <a:pPr lvl="0"/>
            <a:endParaRPr lang="en-US" dirty="0"/>
          </a:p>
        </p:txBody>
      </p:sp>
      <p:grpSp>
        <p:nvGrpSpPr>
          <p:cNvPr id="9" name="Group 8">
            <a:extLst>
              <a:ext uri="{FF2B5EF4-FFF2-40B4-BE49-F238E27FC236}">
                <a16:creationId xmlns:a16="http://schemas.microsoft.com/office/drawing/2014/main" id="{48F18356-7838-A6BF-0C3E-F921849F0EE2}"/>
              </a:ext>
            </a:extLst>
          </p:cNvPr>
          <p:cNvGrpSpPr/>
          <p:nvPr/>
        </p:nvGrpSpPr>
        <p:grpSpPr>
          <a:xfrm>
            <a:off x="6299200" y="2217151"/>
            <a:ext cx="4876800" cy="3618829"/>
            <a:chOff x="6299200" y="2217151"/>
            <a:chExt cx="4876800" cy="3618829"/>
          </a:xfrm>
        </p:grpSpPr>
        <p:sp>
          <p:nvSpPr>
            <p:cNvPr id="6" name="TextBox 5">
              <a:extLst>
                <a:ext uri="{FF2B5EF4-FFF2-40B4-BE49-F238E27FC236}">
                  <a16:creationId xmlns:a16="http://schemas.microsoft.com/office/drawing/2014/main" id="{DADC7767-04EA-54A9-36A0-A44E4A1A1DE9}"/>
                </a:ext>
              </a:extLst>
            </p:cNvPr>
            <p:cNvSpPr txBox="1"/>
            <p:nvPr/>
          </p:nvSpPr>
          <p:spPr>
            <a:xfrm>
              <a:off x="6651559" y="5666703"/>
              <a:ext cx="2886134" cy="169277"/>
            </a:xfrm>
            <a:prstGeom prst="rect">
              <a:avLst/>
            </a:prstGeom>
            <a:noFill/>
          </p:spPr>
          <p:txBody>
            <a:bodyPr wrap="square">
              <a:spAutoFit/>
            </a:bodyPr>
            <a:lstStyle/>
            <a:p>
              <a:r>
                <a:rPr lang="en-US" sz="500" u="sng" dirty="0">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Adam </a:t>
              </a:r>
              <a:r>
                <a:rPr lang="en-US" sz="500" u="sng" dirty="0" err="1">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Dhala</a:t>
              </a:r>
              <a:endParaRPr lang="en-US" sz="500" b="1" dirty="0"/>
            </a:p>
          </p:txBody>
        </p:sp>
        <p:pic>
          <p:nvPicPr>
            <p:cNvPr id="5" name="Google Shape;177;p8" descr="Diagram&#10;&#10;Description automatically generated">
              <a:extLst>
                <a:ext uri="{FF2B5EF4-FFF2-40B4-BE49-F238E27FC236}">
                  <a16:creationId xmlns:a16="http://schemas.microsoft.com/office/drawing/2014/main" id="{B26B163C-9E3E-0F5D-DAA2-A365974F71C0}"/>
                </a:ext>
              </a:extLst>
            </p:cNvPr>
            <p:cNvPicPr preferRelativeResize="0"/>
            <p:nvPr/>
          </p:nvPicPr>
          <p:blipFill rotWithShape="1">
            <a:blip r:embed="rId5">
              <a:alphaModFix/>
            </a:blip>
            <a:srcRect/>
            <a:stretch/>
          </p:blipFill>
          <p:spPr>
            <a:xfrm>
              <a:off x="6299200" y="2217151"/>
              <a:ext cx="4876800" cy="3291840"/>
            </a:xfrm>
            <a:prstGeom prst="rect">
              <a:avLst/>
            </a:prstGeom>
            <a:noFill/>
            <a:ln>
              <a:noFill/>
            </a:ln>
          </p:spPr>
        </p:pic>
      </p:grpSp>
      <p:sp>
        <p:nvSpPr>
          <p:cNvPr id="10" name="Content Placeholder 2">
            <a:extLst>
              <a:ext uri="{FF2B5EF4-FFF2-40B4-BE49-F238E27FC236}">
                <a16:creationId xmlns:a16="http://schemas.microsoft.com/office/drawing/2014/main" id="{6D7514C6-DCC9-5A90-7E0C-835E043C8011}"/>
              </a:ext>
            </a:extLst>
          </p:cNvPr>
          <p:cNvSpPr txBox="1">
            <a:spLocks/>
          </p:cNvSpPr>
          <p:nvPr/>
        </p:nvSpPr>
        <p:spPr bwMode="auto">
          <a:xfrm>
            <a:off x="609600" y="3461433"/>
            <a:ext cx="5776667" cy="803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lnSpc>
                <a:spcPct val="80000"/>
              </a:lnSpc>
              <a:spcBef>
                <a:spcPct val="20000"/>
              </a:spcBef>
              <a:spcAft>
                <a:spcPct val="0"/>
              </a:spcAft>
              <a:buClr>
                <a:srgbClr val="62C4B1"/>
              </a:buClr>
              <a:buFont typeface="Arial" panose="020B0604020202020204" pitchFamily="34" charset="0"/>
              <a:buChar char="•"/>
              <a:defRPr sz="2400" kern="1200">
                <a:solidFill>
                  <a:schemeClr val="tx1"/>
                </a:solidFill>
                <a:latin typeface="+mn-lt"/>
                <a:ea typeface="ＭＳ Ｐゴシック" charset="0"/>
                <a:cs typeface="ＭＳ Ｐゴシック" charset="0"/>
              </a:defRPr>
            </a:lvl1pPr>
            <a:lvl2pPr marL="457200" indent="0" algn="l" defTabSz="457200" rtl="0" eaLnBrk="1" fontAlgn="base" hangingPunct="1">
              <a:spcBef>
                <a:spcPct val="20000"/>
              </a:spcBef>
              <a:spcAft>
                <a:spcPct val="0"/>
              </a:spcAft>
              <a:buClr>
                <a:schemeClr val="tx2"/>
              </a:buClr>
              <a:buFont typeface="Arial" panose="020B0604020202020204" pitchFamily="34" charset="0"/>
              <a:buNone/>
              <a:defRPr sz="2800" kern="1200">
                <a:solidFill>
                  <a:schemeClr val="tx1"/>
                </a:solidFill>
                <a:latin typeface="+mn-lt"/>
                <a:ea typeface="ＭＳ Ｐゴシック" charset="0"/>
                <a:cs typeface="+mn-cs"/>
              </a:defRPr>
            </a:lvl2pPr>
            <a:lvl3pPr marL="914400" indent="0" algn="l" defTabSz="457200" rtl="0" eaLnBrk="1" fontAlgn="base" hangingPunct="1">
              <a:spcBef>
                <a:spcPct val="20000"/>
              </a:spcBef>
              <a:spcAft>
                <a:spcPct val="0"/>
              </a:spcAft>
              <a:buClr>
                <a:schemeClr val="tx2"/>
              </a:buClr>
              <a:buFont typeface="Arial" panose="020B0604020202020204" pitchFamily="34" charset="0"/>
              <a:buNone/>
              <a:defRPr sz="2400" kern="1200">
                <a:solidFill>
                  <a:schemeClr val="tx1"/>
                </a:solidFill>
                <a:latin typeface="+mn-lt"/>
                <a:ea typeface="ＭＳ Ｐゴシック" charset="0"/>
                <a:cs typeface="+mn-cs"/>
              </a:defRPr>
            </a:lvl3pPr>
            <a:lvl4pPr marL="1371600" indent="0" algn="l" defTabSz="457200" rtl="0" eaLnBrk="1" fontAlgn="base" hangingPunct="1">
              <a:spcBef>
                <a:spcPct val="20000"/>
              </a:spcBef>
              <a:spcAft>
                <a:spcPct val="0"/>
              </a:spcAft>
              <a:buClr>
                <a:schemeClr val="tx2"/>
              </a:buClr>
              <a:buFont typeface="Arial" panose="020B0604020202020204" pitchFamily="34" charset="0"/>
              <a:buNone/>
              <a:defRPr sz="2000" kern="1200">
                <a:solidFill>
                  <a:schemeClr val="tx1"/>
                </a:solidFill>
                <a:latin typeface="+mn-lt"/>
                <a:ea typeface="ＭＳ Ｐゴシック" charset="0"/>
                <a:cs typeface="+mn-cs"/>
              </a:defRPr>
            </a:lvl4pPr>
            <a:lvl5pPr marL="1828800" indent="0" algn="l" defTabSz="457200" rtl="0" eaLnBrk="1" fontAlgn="base" hangingPunct="1">
              <a:spcBef>
                <a:spcPct val="20000"/>
              </a:spcBef>
              <a:spcAft>
                <a:spcPct val="0"/>
              </a:spcAft>
              <a:buClr>
                <a:schemeClr val="tx2"/>
              </a:buClr>
              <a:buFont typeface="Arial" panose="020B0604020202020204" pitchFamily="34" charset="0"/>
              <a:buNone/>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we work around the “linear separability” issue”?</a:t>
            </a:r>
          </a:p>
          <a:p>
            <a:endParaRPr lang="en-US" dirty="0"/>
          </a:p>
        </p:txBody>
      </p:sp>
      <p:sp>
        <p:nvSpPr>
          <p:cNvPr id="3" name="Slide Number Placeholder 2">
            <a:extLst>
              <a:ext uri="{FF2B5EF4-FFF2-40B4-BE49-F238E27FC236}">
                <a16:creationId xmlns:a16="http://schemas.microsoft.com/office/drawing/2014/main" id="{BAEBD766-7063-79CD-4A54-0A8E6AD256B8}"/>
              </a:ext>
            </a:extLst>
          </p:cNvPr>
          <p:cNvSpPr>
            <a:spLocks noGrp="1"/>
          </p:cNvSpPr>
          <p:nvPr>
            <p:ph type="sldNum" sz="quarter" idx="12"/>
          </p:nvPr>
        </p:nvSpPr>
        <p:spPr/>
        <p:txBody>
          <a:bodyPr/>
          <a:lstStyle/>
          <a:p>
            <a:pPr>
              <a:defRPr/>
            </a:pPr>
            <a:fld id="{79625273-BE34-CF40-A6B2-154B9E634A10}" type="slidenum">
              <a:rPr lang="en-US" smtClean="0"/>
              <a:pPr>
                <a:defRPr/>
              </a:pPr>
              <a:t>35</a:t>
            </a:fld>
            <a:endParaRPr lang="en-US"/>
          </a:p>
        </p:txBody>
      </p:sp>
    </p:spTree>
    <p:extLst>
      <p:ext uri="{BB962C8B-B14F-4D97-AF65-F5344CB8AC3E}">
        <p14:creationId xmlns:p14="http://schemas.microsoft.com/office/powerpoint/2010/main" val="965449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Power in Numbers: Multiple </a:t>
            </a:r>
            <a:r>
              <a:rPr lang="en-US" dirty="0" err="1"/>
              <a:t>Perceptrons</a:t>
            </a:r>
            <a:endParaRPr lang="en-US" dirty="0"/>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ontent Placeholder 2">
            <a:extLst>
              <a:ext uri="{FF2B5EF4-FFF2-40B4-BE49-F238E27FC236}">
                <a16:creationId xmlns:a16="http://schemas.microsoft.com/office/drawing/2014/main" id="{F4D2D4F0-9BCE-D1EA-0502-BC9D9519547D}"/>
              </a:ext>
            </a:extLst>
          </p:cNvPr>
          <p:cNvSpPr>
            <a:spLocks noGrp="1"/>
          </p:cNvSpPr>
          <p:nvPr>
            <p:ph idx="1"/>
          </p:nvPr>
        </p:nvSpPr>
        <p:spPr>
          <a:xfrm>
            <a:off x="664774" y="2059439"/>
            <a:ext cx="5986786" cy="3827463"/>
          </a:xfrm>
        </p:spPr>
        <p:txBody>
          <a:bodyPr/>
          <a:lstStyle/>
          <a:p>
            <a:pPr lvl="0"/>
            <a:r>
              <a:rPr lang="en-US" dirty="0">
                <a:hlinkClick r:id="rId3"/>
              </a:rPr>
              <a:t>Demo</a:t>
            </a:r>
            <a:endParaRPr lang="en-US" dirty="0"/>
          </a:p>
        </p:txBody>
      </p:sp>
      <p:grpSp>
        <p:nvGrpSpPr>
          <p:cNvPr id="11" name="Group 10">
            <a:extLst>
              <a:ext uri="{FF2B5EF4-FFF2-40B4-BE49-F238E27FC236}">
                <a16:creationId xmlns:a16="http://schemas.microsoft.com/office/drawing/2014/main" id="{2AE88988-2E8A-A3E4-F8B1-564C97D6859C}"/>
              </a:ext>
            </a:extLst>
          </p:cNvPr>
          <p:cNvGrpSpPr/>
          <p:nvPr/>
        </p:nvGrpSpPr>
        <p:grpSpPr>
          <a:xfrm>
            <a:off x="6651559" y="2073274"/>
            <a:ext cx="4615881" cy="3762706"/>
            <a:chOff x="6651559" y="2073274"/>
            <a:chExt cx="4615881" cy="3762706"/>
          </a:xfrm>
        </p:grpSpPr>
        <p:pic>
          <p:nvPicPr>
            <p:cNvPr id="3" name="Google Shape;211;p11" descr="Diagram&#10;&#10;Description automatically generated">
              <a:extLst>
                <a:ext uri="{FF2B5EF4-FFF2-40B4-BE49-F238E27FC236}">
                  <a16:creationId xmlns:a16="http://schemas.microsoft.com/office/drawing/2014/main" id="{CB57D8FA-76CE-7A3C-8221-8DE20253D809}"/>
                </a:ext>
              </a:extLst>
            </p:cNvPr>
            <p:cNvPicPr preferRelativeResize="0"/>
            <p:nvPr/>
          </p:nvPicPr>
          <p:blipFill rotWithShape="1">
            <a:blip r:embed="rId4">
              <a:alphaModFix/>
            </a:blip>
            <a:srcRect/>
            <a:stretch/>
          </p:blipFill>
          <p:spPr>
            <a:xfrm>
              <a:off x="6695440" y="2073274"/>
              <a:ext cx="4572000" cy="3311030"/>
            </a:xfrm>
            <a:prstGeom prst="rect">
              <a:avLst/>
            </a:prstGeom>
            <a:noFill/>
            <a:ln>
              <a:noFill/>
            </a:ln>
          </p:spPr>
        </p:pic>
        <p:sp>
          <p:nvSpPr>
            <p:cNvPr id="10" name="TextBox 9">
              <a:extLst>
                <a:ext uri="{FF2B5EF4-FFF2-40B4-BE49-F238E27FC236}">
                  <a16:creationId xmlns:a16="http://schemas.microsoft.com/office/drawing/2014/main" id="{35F9AB8E-383F-D52F-DAFF-002163604283}"/>
                </a:ext>
              </a:extLst>
            </p:cNvPr>
            <p:cNvSpPr txBox="1"/>
            <p:nvPr/>
          </p:nvSpPr>
          <p:spPr>
            <a:xfrm>
              <a:off x="6651559" y="5666703"/>
              <a:ext cx="2886134" cy="169277"/>
            </a:xfrm>
            <a:prstGeom prst="rect">
              <a:avLst/>
            </a:prstGeom>
            <a:noFill/>
          </p:spPr>
          <p:txBody>
            <a:bodyPr wrap="square">
              <a:spAutoFit/>
            </a:bodyPr>
            <a:lstStyle/>
            <a:p>
              <a:r>
                <a:rPr lang="en-US" sz="500" u="sng" dirty="0">
                  <a:solidFill>
                    <a:schemeClr val="dk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western-neuralnets.ca</a:t>
              </a:r>
              <a:endParaRPr lang="en-US" sz="500" b="1" dirty="0"/>
            </a:p>
          </p:txBody>
        </p:sp>
      </p:grpSp>
      <p:sp>
        <p:nvSpPr>
          <p:cNvPr id="5" name="Slide Number Placeholder 4">
            <a:extLst>
              <a:ext uri="{FF2B5EF4-FFF2-40B4-BE49-F238E27FC236}">
                <a16:creationId xmlns:a16="http://schemas.microsoft.com/office/drawing/2014/main" id="{8C75A233-B034-0D5E-19D3-390F6A199371}"/>
              </a:ext>
            </a:extLst>
          </p:cNvPr>
          <p:cNvSpPr>
            <a:spLocks noGrp="1"/>
          </p:cNvSpPr>
          <p:nvPr>
            <p:ph type="sldNum" sz="quarter" idx="12"/>
          </p:nvPr>
        </p:nvSpPr>
        <p:spPr/>
        <p:txBody>
          <a:bodyPr/>
          <a:lstStyle/>
          <a:p>
            <a:pPr>
              <a:defRPr/>
            </a:pPr>
            <a:fld id="{79625273-BE34-CF40-A6B2-154B9E634A10}" type="slidenum">
              <a:rPr lang="en-US" smtClean="0"/>
              <a:pPr>
                <a:defRPr/>
              </a:pPr>
              <a:t>36</a:t>
            </a:fld>
            <a:endParaRPr lang="en-US"/>
          </a:p>
        </p:txBody>
      </p:sp>
    </p:spTree>
    <p:extLst>
      <p:ext uri="{BB962C8B-B14F-4D97-AF65-F5344CB8AC3E}">
        <p14:creationId xmlns:p14="http://schemas.microsoft.com/office/powerpoint/2010/main" val="1412641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Neural </a:t>
            </a:r>
            <a:r>
              <a:rPr lang="en-US" dirty="0" err="1"/>
              <a:t>Newtorks</a:t>
            </a:r>
            <a:r>
              <a:rPr lang="en-US" dirty="0"/>
              <a:t> </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9" name="Group 8">
            <a:extLst>
              <a:ext uri="{FF2B5EF4-FFF2-40B4-BE49-F238E27FC236}">
                <a16:creationId xmlns:a16="http://schemas.microsoft.com/office/drawing/2014/main" id="{E5204759-3D30-0837-C394-84D66AC4C243}"/>
              </a:ext>
            </a:extLst>
          </p:cNvPr>
          <p:cNvGrpSpPr/>
          <p:nvPr/>
        </p:nvGrpSpPr>
        <p:grpSpPr>
          <a:xfrm>
            <a:off x="2808749" y="1804035"/>
            <a:ext cx="6629673" cy="3640321"/>
            <a:chOff x="5155927" y="2059439"/>
            <a:chExt cx="6629673" cy="3640321"/>
          </a:xfrm>
        </p:grpSpPr>
        <p:pic>
          <p:nvPicPr>
            <p:cNvPr id="5" name="Google Shape;369;p24" descr="https://www.reddit.com/r/MachineLearning/comments/l1z8cr/d_best_way_to_draw_neural_network_diagrams/&#10;">
              <a:extLst>
                <a:ext uri="{FF2B5EF4-FFF2-40B4-BE49-F238E27FC236}">
                  <a16:creationId xmlns:a16="http://schemas.microsoft.com/office/drawing/2014/main" id="{67BA7CE8-23F3-264E-B87D-493936F40A36}"/>
                </a:ext>
              </a:extLst>
            </p:cNvPr>
            <p:cNvPicPr preferRelativeResize="0">
              <a:picLocks/>
            </p:cNvPicPr>
            <p:nvPr/>
          </p:nvPicPr>
          <p:blipFill rotWithShape="1">
            <a:blip r:embed="rId3">
              <a:alphaModFix/>
            </a:blip>
            <a:srcRect r="859" b="4889"/>
            <a:stretch/>
          </p:blipFill>
          <p:spPr bwMode="auto">
            <a:xfrm>
              <a:off x="5155927" y="2059439"/>
              <a:ext cx="6371299" cy="3640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6" name="Rectangle 5">
              <a:extLst>
                <a:ext uri="{FF2B5EF4-FFF2-40B4-BE49-F238E27FC236}">
                  <a16:creationId xmlns:a16="http://schemas.microsoft.com/office/drawing/2014/main" id="{A9504894-C14E-5440-3BE5-055517BBD93D}"/>
                </a:ext>
              </a:extLst>
            </p:cNvPr>
            <p:cNvSpPr/>
            <p:nvPr/>
          </p:nvSpPr>
          <p:spPr>
            <a:xfrm>
              <a:off x="11142713" y="2059439"/>
              <a:ext cx="642887" cy="561841"/>
            </a:xfrm>
            <a:prstGeom prst="rect">
              <a:avLst/>
            </a:prstGeom>
            <a:solidFill>
              <a:schemeClr val="bg1"/>
            </a:solidFill>
            <a:ln>
              <a:noFill/>
            </a:ln>
            <a:effectLst/>
            <a:scene3d>
              <a:camera prst="orthographicFront">
                <a:rot lat="0" lon="0" rev="0"/>
              </a:camera>
              <a:lightRig rig="glow" dir="t">
                <a:rot lat="0" lon="0" rev="14100000"/>
              </a:lightRig>
            </a:scene3d>
            <a:sp3d prstMaterial="softEdge">
              <a:bevelT w="1270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434" name="Picture 2">
            <a:extLst>
              <a:ext uri="{FF2B5EF4-FFF2-40B4-BE49-F238E27FC236}">
                <a16:creationId xmlns:a16="http://schemas.microsoft.com/office/drawing/2014/main" id="{5682C8E2-38D3-B0F7-5529-5406EBDF8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750" y="5606916"/>
            <a:ext cx="2885296" cy="107064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9309847-6547-588A-4CF3-A3D882CBF1F1}"/>
              </a:ext>
            </a:extLst>
          </p:cNvPr>
          <p:cNvSpPr>
            <a:spLocks noGrp="1"/>
          </p:cNvSpPr>
          <p:nvPr>
            <p:ph type="sldNum" sz="quarter" idx="12"/>
          </p:nvPr>
        </p:nvSpPr>
        <p:spPr/>
        <p:txBody>
          <a:bodyPr/>
          <a:lstStyle/>
          <a:p>
            <a:pPr>
              <a:defRPr/>
            </a:pPr>
            <a:fld id="{79625273-BE34-CF40-A6B2-154B9E634A10}" type="slidenum">
              <a:rPr lang="en-US" smtClean="0"/>
              <a:pPr>
                <a:defRPr/>
              </a:pPr>
              <a:t>37</a:t>
            </a:fld>
            <a:endParaRPr lang="en-US"/>
          </a:p>
        </p:txBody>
      </p:sp>
    </p:spTree>
    <p:extLst>
      <p:ext uri="{BB962C8B-B14F-4D97-AF65-F5344CB8AC3E}">
        <p14:creationId xmlns:p14="http://schemas.microsoft.com/office/powerpoint/2010/main" val="53718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Neural </a:t>
            </a:r>
            <a:r>
              <a:rPr lang="en-US" dirty="0" err="1"/>
              <a:t>Newtorks</a:t>
            </a:r>
            <a:r>
              <a:rPr lang="en-US" dirty="0"/>
              <a:t> </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C20D90C2-339B-E235-3BA5-2830D6911F29}"/>
              </a:ext>
            </a:extLst>
          </p:cNvPr>
          <p:cNvSpPr>
            <a:spLocks noGrp="1"/>
          </p:cNvSpPr>
          <p:nvPr>
            <p:ph idx="1"/>
          </p:nvPr>
        </p:nvSpPr>
        <p:spPr>
          <a:xfrm>
            <a:off x="664774" y="2059439"/>
            <a:ext cx="5986786" cy="3827463"/>
          </a:xfrm>
        </p:spPr>
        <p:txBody>
          <a:bodyPr/>
          <a:lstStyle/>
          <a:p>
            <a:pPr lvl="0"/>
            <a:r>
              <a:rPr lang="en-US" dirty="0"/>
              <a:t>In </a:t>
            </a:r>
            <a:r>
              <a:rPr lang="en-US" dirty="0">
                <a:hlinkClick r:id="rId3"/>
              </a:rPr>
              <a:t>theory</a:t>
            </a:r>
            <a:r>
              <a:rPr lang="en-US" dirty="0"/>
              <a:t>, a single layer with an “infinite” number of neurons can approximate ANY function</a:t>
            </a:r>
          </a:p>
          <a:p>
            <a:pPr marL="914400" lvl="1" indent="-457200">
              <a:buFont typeface="Arial" panose="020B0604020202020204" pitchFamily="34" charset="0"/>
              <a:buChar char="•"/>
            </a:pPr>
            <a:r>
              <a:rPr lang="en-US" sz="2000" dirty="0"/>
              <a:t>In practice though…</a:t>
            </a:r>
          </a:p>
        </p:txBody>
      </p:sp>
      <p:sp>
        <p:nvSpPr>
          <p:cNvPr id="5" name="Slide Number Placeholder 4">
            <a:extLst>
              <a:ext uri="{FF2B5EF4-FFF2-40B4-BE49-F238E27FC236}">
                <a16:creationId xmlns:a16="http://schemas.microsoft.com/office/drawing/2014/main" id="{9C427CDF-3EBE-F809-B29A-B48F4EE45E3D}"/>
              </a:ext>
            </a:extLst>
          </p:cNvPr>
          <p:cNvSpPr>
            <a:spLocks noGrp="1"/>
          </p:cNvSpPr>
          <p:nvPr>
            <p:ph type="sldNum" sz="quarter" idx="12"/>
          </p:nvPr>
        </p:nvSpPr>
        <p:spPr/>
        <p:txBody>
          <a:bodyPr/>
          <a:lstStyle/>
          <a:p>
            <a:pPr>
              <a:defRPr/>
            </a:pPr>
            <a:fld id="{79625273-BE34-CF40-A6B2-154B9E634A10}" type="slidenum">
              <a:rPr lang="en-US" smtClean="0"/>
              <a:pPr>
                <a:defRPr/>
              </a:pPr>
              <a:t>38</a:t>
            </a:fld>
            <a:endParaRPr lang="en-US"/>
          </a:p>
        </p:txBody>
      </p:sp>
    </p:spTree>
    <p:extLst>
      <p:ext uri="{BB962C8B-B14F-4D97-AF65-F5344CB8AC3E}">
        <p14:creationId xmlns:p14="http://schemas.microsoft.com/office/powerpoint/2010/main" val="3022594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Optimization</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ontent Placeholder 2">
            <a:extLst>
              <a:ext uri="{FF2B5EF4-FFF2-40B4-BE49-F238E27FC236}">
                <a16:creationId xmlns:a16="http://schemas.microsoft.com/office/drawing/2014/main" id="{F4D2D4F0-9BCE-D1EA-0502-BC9D9519547D}"/>
              </a:ext>
            </a:extLst>
          </p:cNvPr>
          <p:cNvSpPr>
            <a:spLocks noGrp="1"/>
          </p:cNvSpPr>
          <p:nvPr>
            <p:ph idx="1"/>
          </p:nvPr>
        </p:nvSpPr>
        <p:spPr>
          <a:xfrm>
            <a:off x="664774" y="2059439"/>
            <a:ext cx="5986786" cy="3827463"/>
          </a:xfrm>
        </p:spPr>
        <p:txBody>
          <a:bodyPr/>
          <a:lstStyle/>
          <a:p>
            <a:pPr lvl="0"/>
            <a:r>
              <a:rPr lang="en-US" dirty="0"/>
              <a:t>The method that finds the best weights (i.e., weights that lead to lowest error).</a:t>
            </a:r>
          </a:p>
          <a:p>
            <a:pPr marL="1257300" lvl="2" indent="-342900">
              <a:buFont typeface="Arial" panose="020B0604020202020204" pitchFamily="34" charset="0"/>
              <a:buChar char="•"/>
            </a:pPr>
            <a:r>
              <a:rPr lang="en-US" sz="1800" dirty="0"/>
              <a:t>Error </a:t>
            </a:r>
            <a:r>
              <a:rPr lang="en-US" sz="1400" b="0" i="0" dirty="0">
                <a:solidFill>
                  <a:srgbClr val="202124"/>
                </a:solidFill>
                <a:effectLst/>
                <a:latin typeface="Google Sans"/>
              </a:rPr>
              <a:t>≡</a:t>
            </a:r>
            <a:r>
              <a:rPr lang="en-US" sz="1800" dirty="0"/>
              <a:t> loss </a:t>
            </a:r>
            <a:r>
              <a:rPr lang="en-US" sz="1400" b="0" i="0" dirty="0">
                <a:solidFill>
                  <a:srgbClr val="202124"/>
                </a:solidFill>
                <a:effectLst/>
                <a:latin typeface="Google Sans"/>
              </a:rPr>
              <a:t>≡</a:t>
            </a:r>
            <a:r>
              <a:rPr lang="en-US" sz="1800" dirty="0"/>
              <a:t> cost function</a:t>
            </a:r>
          </a:p>
          <a:p>
            <a:pPr marL="1257300" lvl="2" indent="-342900">
              <a:buFont typeface="Arial" panose="020B0604020202020204" pitchFamily="34" charset="0"/>
              <a:buChar char="•"/>
            </a:pPr>
            <a:r>
              <a:rPr lang="en-US" sz="1800" dirty="0"/>
              <a:t>Generally using </a:t>
            </a:r>
            <a:r>
              <a:rPr lang="en-US" sz="1800" u="sng" dirty="0"/>
              <a:t>gradient descent </a:t>
            </a:r>
            <a:r>
              <a:rPr lang="en-US" sz="1800" dirty="0"/>
              <a:t>with </a:t>
            </a:r>
            <a:r>
              <a:rPr lang="en-US" sz="1800" u="sng" dirty="0"/>
              <a:t>backpropagation</a:t>
            </a:r>
            <a:r>
              <a:rPr lang="en-US" sz="1800" dirty="0"/>
              <a:t>.</a:t>
            </a:r>
          </a:p>
          <a:p>
            <a:pPr marL="1257300" lvl="2" indent="-342900">
              <a:buFont typeface="Arial" panose="020B0604020202020204" pitchFamily="34" charset="0"/>
              <a:buChar char="•"/>
            </a:pPr>
            <a:endParaRPr lang="en-US" sz="1800" dirty="0"/>
          </a:p>
        </p:txBody>
      </p:sp>
      <p:pic>
        <p:nvPicPr>
          <p:cNvPr id="5" name="Google Shape;235;p13">
            <a:extLst>
              <a:ext uri="{FF2B5EF4-FFF2-40B4-BE49-F238E27FC236}">
                <a16:creationId xmlns:a16="http://schemas.microsoft.com/office/drawing/2014/main" id="{745EBEA8-FDD3-17FC-57A0-2B17C92F0E7A}"/>
              </a:ext>
            </a:extLst>
          </p:cNvPr>
          <p:cNvPicPr preferRelativeResize="0"/>
          <p:nvPr/>
        </p:nvPicPr>
        <p:blipFill rotWithShape="1">
          <a:blip r:embed="rId3">
            <a:alphaModFix/>
          </a:blip>
          <a:srcRect/>
          <a:stretch/>
        </p:blipFill>
        <p:spPr>
          <a:xfrm>
            <a:off x="6651560" y="2042794"/>
            <a:ext cx="4817581" cy="3291840"/>
          </a:xfrm>
          <a:prstGeom prst="rect">
            <a:avLst/>
          </a:prstGeom>
          <a:noFill/>
          <a:ln>
            <a:noFill/>
          </a:ln>
        </p:spPr>
      </p:pic>
      <p:sp>
        <p:nvSpPr>
          <p:cNvPr id="6" name="TextBox 5">
            <a:extLst>
              <a:ext uri="{FF2B5EF4-FFF2-40B4-BE49-F238E27FC236}">
                <a16:creationId xmlns:a16="http://schemas.microsoft.com/office/drawing/2014/main" id="{0B9FB766-E2E1-801D-BED8-F4FFB49D4CB8}"/>
              </a:ext>
            </a:extLst>
          </p:cNvPr>
          <p:cNvSpPr txBox="1"/>
          <p:nvPr/>
        </p:nvSpPr>
        <p:spPr>
          <a:xfrm>
            <a:off x="10748933" y="5336980"/>
            <a:ext cx="2886134" cy="169277"/>
          </a:xfrm>
          <a:prstGeom prst="rect">
            <a:avLst/>
          </a:prstGeom>
          <a:noFill/>
        </p:spPr>
        <p:txBody>
          <a:bodyPr wrap="square">
            <a:spAutoFit/>
          </a:bodyPr>
          <a:lstStyle/>
          <a:p>
            <a:r>
              <a:rPr lang="en-US" sz="500" u="sng" dirty="0">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Elvira Siegel</a:t>
            </a:r>
            <a:endParaRPr lang="en-US" sz="500" b="1" dirty="0"/>
          </a:p>
        </p:txBody>
      </p:sp>
      <p:sp>
        <p:nvSpPr>
          <p:cNvPr id="3" name="Slide Number Placeholder 2">
            <a:extLst>
              <a:ext uri="{FF2B5EF4-FFF2-40B4-BE49-F238E27FC236}">
                <a16:creationId xmlns:a16="http://schemas.microsoft.com/office/drawing/2014/main" id="{07494672-14AD-5C06-6A41-0FCE67D1E8B5}"/>
              </a:ext>
            </a:extLst>
          </p:cNvPr>
          <p:cNvSpPr>
            <a:spLocks noGrp="1"/>
          </p:cNvSpPr>
          <p:nvPr>
            <p:ph type="sldNum" sz="quarter" idx="12"/>
          </p:nvPr>
        </p:nvSpPr>
        <p:spPr/>
        <p:txBody>
          <a:bodyPr/>
          <a:lstStyle/>
          <a:p>
            <a:pPr>
              <a:defRPr/>
            </a:pPr>
            <a:fld id="{79625273-BE34-CF40-A6B2-154B9E634A10}" type="slidenum">
              <a:rPr lang="en-US" smtClean="0"/>
              <a:pPr>
                <a:defRPr/>
              </a:pPr>
              <a:t>39</a:t>
            </a:fld>
            <a:endParaRPr lang="en-US"/>
          </a:p>
        </p:txBody>
      </p:sp>
    </p:spTree>
    <p:extLst>
      <p:ext uri="{BB962C8B-B14F-4D97-AF65-F5344CB8AC3E}">
        <p14:creationId xmlns:p14="http://schemas.microsoft.com/office/powerpoint/2010/main" val="4139983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5C16-3C48-914A-87B5-81D162BE3F85}"/>
              </a:ext>
            </a:extLst>
          </p:cNvPr>
          <p:cNvSpPr>
            <a:spLocks noGrp="1"/>
          </p:cNvSpPr>
          <p:nvPr>
            <p:ph type="title"/>
          </p:nvPr>
        </p:nvSpPr>
        <p:spPr/>
        <p:txBody>
          <a:bodyPr/>
          <a:lstStyle/>
          <a:p>
            <a:r>
              <a:rPr lang="en-US" dirty="0">
                <a:cs typeface="Calibri Light"/>
              </a:rPr>
              <a:t>ChatGPT can do anything!</a:t>
            </a:r>
            <a:endParaRPr lang="en-US" dirty="0"/>
          </a:p>
        </p:txBody>
      </p:sp>
      <p:sp>
        <p:nvSpPr>
          <p:cNvPr id="5" name="Footer Placeholder 4">
            <a:extLst>
              <a:ext uri="{FF2B5EF4-FFF2-40B4-BE49-F238E27FC236}">
                <a16:creationId xmlns:a16="http://schemas.microsoft.com/office/drawing/2014/main" id="{E3836FB4-720C-0E41-BD00-5E361110EF12}"/>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1A1AE8E5-D13E-3035-4B65-7791CFE3B40F}"/>
              </a:ext>
            </a:extLst>
          </p:cNvPr>
          <p:cNvPicPr>
            <a:picLocks noChangeAspect="1"/>
          </p:cNvPicPr>
          <p:nvPr/>
        </p:nvPicPr>
        <p:blipFill>
          <a:blip r:embed="rId3"/>
          <a:stretch>
            <a:fillRect/>
          </a:stretch>
        </p:blipFill>
        <p:spPr>
          <a:xfrm>
            <a:off x="609600" y="1997940"/>
            <a:ext cx="3490452" cy="1651440"/>
          </a:xfrm>
          <a:prstGeom prst="rect">
            <a:avLst/>
          </a:prstGeom>
        </p:spPr>
      </p:pic>
      <p:pic>
        <p:nvPicPr>
          <p:cNvPr id="8" name="Picture 7">
            <a:extLst>
              <a:ext uri="{FF2B5EF4-FFF2-40B4-BE49-F238E27FC236}">
                <a16:creationId xmlns:a16="http://schemas.microsoft.com/office/drawing/2014/main" id="{CC97FCBA-0F1B-14D1-E993-C97F06CBE793}"/>
              </a:ext>
            </a:extLst>
          </p:cNvPr>
          <p:cNvPicPr>
            <a:picLocks noChangeAspect="1"/>
          </p:cNvPicPr>
          <p:nvPr/>
        </p:nvPicPr>
        <p:blipFill>
          <a:blip r:embed="rId4"/>
          <a:stretch>
            <a:fillRect/>
          </a:stretch>
        </p:blipFill>
        <p:spPr>
          <a:xfrm>
            <a:off x="7933812" y="2908583"/>
            <a:ext cx="2844800" cy="2579805"/>
          </a:xfrm>
          <a:prstGeom prst="rect">
            <a:avLst/>
          </a:prstGeom>
        </p:spPr>
      </p:pic>
      <p:grpSp>
        <p:nvGrpSpPr>
          <p:cNvPr id="12" name="Group 11">
            <a:extLst>
              <a:ext uri="{FF2B5EF4-FFF2-40B4-BE49-F238E27FC236}">
                <a16:creationId xmlns:a16="http://schemas.microsoft.com/office/drawing/2014/main" id="{FA74845E-C60B-6C19-579C-50144F046FF6}"/>
              </a:ext>
            </a:extLst>
          </p:cNvPr>
          <p:cNvGrpSpPr/>
          <p:nvPr/>
        </p:nvGrpSpPr>
        <p:grpSpPr>
          <a:xfrm>
            <a:off x="7598212" y="744793"/>
            <a:ext cx="4253322" cy="1793363"/>
            <a:chOff x="3047130" y="3825772"/>
            <a:chExt cx="5906012" cy="2429080"/>
          </a:xfrm>
        </p:grpSpPr>
        <p:pic>
          <p:nvPicPr>
            <p:cNvPr id="10" name="Picture 9">
              <a:extLst>
                <a:ext uri="{FF2B5EF4-FFF2-40B4-BE49-F238E27FC236}">
                  <a16:creationId xmlns:a16="http://schemas.microsoft.com/office/drawing/2014/main" id="{95FD953F-E2DF-4DC5-343A-1C086FB28C3D}"/>
                </a:ext>
              </a:extLst>
            </p:cNvPr>
            <p:cNvPicPr>
              <a:picLocks noChangeAspect="1"/>
            </p:cNvPicPr>
            <p:nvPr/>
          </p:nvPicPr>
          <p:blipFill rotWithShape="1">
            <a:blip r:embed="rId5"/>
            <a:srcRect t="62047"/>
            <a:stretch/>
          </p:blipFill>
          <p:spPr>
            <a:xfrm>
              <a:off x="3047130" y="4094336"/>
              <a:ext cx="5906012" cy="2160516"/>
            </a:xfrm>
            <a:prstGeom prst="rect">
              <a:avLst/>
            </a:prstGeom>
          </p:spPr>
        </p:pic>
        <p:pic>
          <p:nvPicPr>
            <p:cNvPr id="11" name="Picture 10">
              <a:extLst>
                <a:ext uri="{FF2B5EF4-FFF2-40B4-BE49-F238E27FC236}">
                  <a16:creationId xmlns:a16="http://schemas.microsoft.com/office/drawing/2014/main" id="{A42DAD37-9FBF-96B8-ED0F-259780A68108}"/>
                </a:ext>
              </a:extLst>
            </p:cNvPr>
            <p:cNvPicPr>
              <a:picLocks noChangeAspect="1"/>
            </p:cNvPicPr>
            <p:nvPr/>
          </p:nvPicPr>
          <p:blipFill rotWithShape="1">
            <a:blip r:embed="rId5"/>
            <a:srcRect l="31427" r="30688" b="94146"/>
            <a:stretch/>
          </p:blipFill>
          <p:spPr>
            <a:xfrm>
              <a:off x="4977280" y="3825772"/>
              <a:ext cx="2237439" cy="333273"/>
            </a:xfrm>
            <a:prstGeom prst="rect">
              <a:avLst/>
            </a:prstGeom>
          </p:spPr>
        </p:pic>
      </p:grpSp>
      <p:pic>
        <p:nvPicPr>
          <p:cNvPr id="16" name="Picture 15">
            <a:extLst>
              <a:ext uri="{FF2B5EF4-FFF2-40B4-BE49-F238E27FC236}">
                <a16:creationId xmlns:a16="http://schemas.microsoft.com/office/drawing/2014/main" id="{DA1E8176-C856-57C1-E8A7-CA36288F1EE1}"/>
              </a:ext>
            </a:extLst>
          </p:cNvPr>
          <p:cNvPicPr>
            <a:picLocks noChangeAspect="1"/>
          </p:cNvPicPr>
          <p:nvPr/>
        </p:nvPicPr>
        <p:blipFill>
          <a:blip r:embed="rId6"/>
          <a:stretch>
            <a:fillRect/>
          </a:stretch>
        </p:blipFill>
        <p:spPr>
          <a:xfrm>
            <a:off x="1081481" y="4116017"/>
            <a:ext cx="5646696" cy="1643975"/>
          </a:xfrm>
          <a:prstGeom prst="rect">
            <a:avLst/>
          </a:prstGeom>
        </p:spPr>
      </p:pic>
      <p:sp>
        <p:nvSpPr>
          <p:cNvPr id="6" name="Slide Number Placeholder 5">
            <a:extLst>
              <a:ext uri="{FF2B5EF4-FFF2-40B4-BE49-F238E27FC236}">
                <a16:creationId xmlns:a16="http://schemas.microsoft.com/office/drawing/2014/main" id="{F19EDC65-04C3-17F2-997A-BF2A455203C0}"/>
              </a:ext>
            </a:extLst>
          </p:cNvPr>
          <p:cNvSpPr>
            <a:spLocks noGrp="1"/>
          </p:cNvSpPr>
          <p:nvPr>
            <p:ph type="sldNum" sz="quarter" idx="12"/>
          </p:nvPr>
        </p:nvSpPr>
        <p:spPr/>
        <p:txBody>
          <a:bodyPr/>
          <a:lstStyle/>
          <a:p>
            <a:pPr>
              <a:defRPr/>
            </a:pPr>
            <a:fld id="{79625273-BE34-CF40-A6B2-154B9E634A10}" type="slidenum">
              <a:rPr lang="en-US" smtClean="0"/>
              <a:pPr>
                <a:defRPr/>
              </a:pPr>
              <a:t>4</a:t>
            </a:fld>
            <a:endParaRPr lang="en-US"/>
          </a:p>
        </p:txBody>
      </p:sp>
    </p:spTree>
    <p:extLst>
      <p:ext uri="{BB962C8B-B14F-4D97-AF65-F5344CB8AC3E}">
        <p14:creationId xmlns:p14="http://schemas.microsoft.com/office/powerpoint/2010/main" val="342480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Optimization</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ontent Placeholder 2">
            <a:extLst>
              <a:ext uri="{FF2B5EF4-FFF2-40B4-BE49-F238E27FC236}">
                <a16:creationId xmlns:a16="http://schemas.microsoft.com/office/drawing/2014/main" id="{F4D2D4F0-9BCE-D1EA-0502-BC9D9519547D}"/>
              </a:ext>
            </a:extLst>
          </p:cNvPr>
          <p:cNvSpPr>
            <a:spLocks noGrp="1"/>
          </p:cNvSpPr>
          <p:nvPr>
            <p:ph idx="1"/>
          </p:nvPr>
        </p:nvSpPr>
        <p:spPr>
          <a:xfrm>
            <a:off x="664774" y="2059439"/>
            <a:ext cx="5986786" cy="3827463"/>
          </a:xfrm>
        </p:spPr>
        <p:txBody>
          <a:bodyPr/>
          <a:lstStyle/>
          <a:p>
            <a:pPr lvl="0"/>
            <a:r>
              <a:rPr lang="en-US" dirty="0"/>
              <a:t>The method that finds the best weights (i.e., weights that lead to lowest error).</a:t>
            </a:r>
          </a:p>
          <a:p>
            <a:pPr marL="1257300" lvl="2" indent="-342900">
              <a:buFont typeface="Arial" panose="020B0604020202020204" pitchFamily="34" charset="0"/>
              <a:buChar char="•"/>
            </a:pPr>
            <a:r>
              <a:rPr lang="en-US" sz="1800" dirty="0"/>
              <a:t>Error </a:t>
            </a:r>
            <a:r>
              <a:rPr lang="en-US" sz="1400" b="0" i="0" dirty="0">
                <a:solidFill>
                  <a:srgbClr val="202124"/>
                </a:solidFill>
                <a:effectLst/>
                <a:latin typeface="Google Sans"/>
              </a:rPr>
              <a:t>≡</a:t>
            </a:r>
            <a:r>
              <a:rPr lang="en-US" sz="1800" dirty="0"/>
              <a:t> loss </a:t>
            </a:r>
            <a:r>
              <a:rPr lang="en-US" sz="1400" b="0" i="0" dirty="0">
                <a:solidFill>
                  <a:srgbClr val="202124"/>
                </a:solidFill>
                <a:effectLst/>
                <a:latin typeface="Google Sans"/>
              </a:rPr>
              <a:t>≡</a:t>
            </a:r>
            <a:r>
              <a:rPr lang="en-US" sz="1800" dirty="0"/>
              <a:t> cost function</a:t>
            </a:r>
          </a:p>
          <a:p>
            <a:pPr marL="1257300" lvl="2" indent="-342900">
              <a:buFont typeface="Arial" panose="020B0604020202020204" pitchFamily="34" charset="0"/>
              <a:buChar char="•"/>
            </a:pPr>
            <a:r>
              <a:rPr lang="en-US" sz="1800" dirty="0"/>
              <a:t>The method generally used is </a:t>
            </a:r>
            <a:r>
              <a:rPr lang="en-US" sz="1800" u="sng" dirty="0"/>
              <a:t>gradient descent </a:t>
            </a:r>
            <a:r>
              <a:rPr lang="en-US" sz="1800" dirty="0"/>
              <a:t>with </a:t>
            </a:r>
            <a:r>
              <a:rPr lang="en-US" sz="1800" u="sng" dirty="0"/>
              <a:t>backpropagation</a:t>
            </a:r>
            <a:r>
              <a:rPr lang="en-US" sz="1800" dirty="0"/>
              <a:t>.</a:t>
            </a:r>
          </a:p>
          <a:p>
            <a:pPr marL="1257300" lvl="2" indent="-342900">
              <a:buFont typeface="Arial" panose="020B0604020202020204" pitchFamily="34" charset="0"/>
              <a:buChar char="•"/>
            </a:pPr>
            <a:endParaRPr lang="en-US" sz="1800" dirty="0"/>
          </a:p>
        </p:txBody>
      </p:sp>
      <p:pic>
        <p:nvPicPr>
          <p:cNvPr id="9" name="Google Shape;405;p27" descr="Animated Explanation of Feed Forward Neural Network Architecture - MLK -  Machine Learning Knowledge">
            <a:extLst>
              <a:ext uri="{FF2B5EF4-FFF2-40B4-BE49-F238E27FC236}">
                <a16:creationId xmlns:a16="http://schemas.microsoft.com/office/drawing/2014/main" id="{9EF9E090-7816-1576-1C53-4BAA5BB6DB04}"/>
              </a:ext>
            </a:extLst>
          </p:cNvPr>
          <p:cNvPicPr preferRelativeResize="0"/>
          <p:nvPr/>
        </p:nvPicPr>
        <p:blipFill rotWithShape="1">
          <a:blip r:embed="rId3">
            <a:alphaModFix/>
          </a:blip>
          <a:srcRect/>
          <a:stretch/>
        </p:blipFill>
        <p:spPr>
          <a:xfrm>
            <a:off x="6540692" y="1854835"/>
            <a:ext cx="5275581" cy="3956685"/>
          </a:xfrm>
          <a:prstGeom prst="rect">
            <a:avLst/>
          </a:prstGeom>
          <a:noFill/>
          <a:ln>
            <a:noFill/>
          </a:ln>
        </p:spPr>
      </p:pic>
      <p:sp>
        <p:nvSpPr>
          <p:cNvPr id="3" name="Slide Number Placeholder 2">
            <a:extLst>
              <a:ext uri="{FF2B5EF4-FFF2-40B4-BE49-F238E27FC236}">
                <a16:creationId xmlns:a16="http://schemas.microsoft.com/office/drawing/2014/main" id="{31464413-314C-3E2A-006D-6D529750022D}"/>
              </a:ext>
            </a:extLst>
          </p:cNvPr>
          <p:cNvSpPr>
            <a:spLocks noGrp="1"/>
          </p:cNvSpPr>
          <p:nvPr>
            <p:ph type="sldNum" sz="quarter" idx="12"/>
          </p:nvPr>
        </p:nvSpPr>
        <p:spPr/>
        <p:txBody>
          <a:bodyPr/>
          <a:lstStyle/>
          <a:p>
            <a:pPr>
              <a:defRPr/>
            </a:pPr>
            <a:fld id="{79625273-BE34-CF40-A6B2-154B9E634A10}" type="slidenum">
              <a:rPr lang="en-US" smtClean="0"/>
              <a:pPr>
                <a:defRPr/>
              </a:pPr>
              <a:t>40</a:t>
            </a:fld>
            <a:endParaRPr lang="en-US"/>
          </a:p>
        </p:txBody>
      </p:sp>
    </p:spTree>
    <p:extLst>
      <p:ext uri="{BB962C8B-B14F-4D97-AF65-F5344CB8AC3E}">
        <p14:creationId xmlns:p14="http://schemas.microsoft.com/office/powerpoint/2010/main" val="2819794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Optimization</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ontent Placeholder 2">
            <a:extLst>
              <a:ext uri="{FF2B5EF4-FFF2-40B4-BE49-F238E27FC236}">
                <a16:creationId xmlns:a16="http://schemas.microsoft.com/office/drawing/2014/main" id="{F4D2D4F0-9BCE-D1EA-0502-BC9D9519547D}"/>
              </a:ext>
            </a:extLst>
          </p:cNvPr>
          <p:cNvSpPr>
            <a:spLocks noGrp="1"/>
          </p:cNvSpPr>
          <p:nvPr>
            <p:ph idx="1"/>
          </p:nvPr>
        </p:nvSpPr>
        <p:spPr>
          <a:xfrm>
            <a:off x="664774" y="2059439"/>
            <a:ext cx="5986786" cy="3827463"/>
          </a:xfrm>
        </p:spPr>
        <p:txBody>
          <a:bodyPr/>
          <a:lstStyle/>
          <a:p>
            <a:pPr lvl="0"/>
            <a:r>
              <a:rPr lang="en-US" dirty="0"/>
              <a:t>Can we always achieve lowest error?</a:t>
            </a:r>
          </a:p>
          <a:p>
            <a:pPr lvl="0"/>
            <a:r>
              <a:rPr lang="en-US" dirty="0">
                <a:hlinkClick r:id="rId3"/>
              </a:rPr>
              <a:t>Demo</a:t>
            </a:r>
            <a:endParaRPr lang="en-US" dirty="0"/>
          </a:p>
        </p:txBody>
      </p:sp>
      <p:grpSp>
        <p:nvGrpSpPr>
          <p:cNvPr id="9" name="Group 8">
            <a:extLst>
              <a:ext uri="{FF2B5EF4-FFF2-40B4-BE49-F238E27FC236}">
                <a16:creationId xmlns:a16="http://schemas.microsoft.com/office/drawing/2014/main" id="{46E92A1C-F75D-658D-77B9-5696CCB6F6BA}"/>
              </a:ext>
            </a:extLst>
          </p:cNvPr>
          <p:cNvGrpSpPr/>
          <p:nvPr/>
        </p:nvGrpSpPr>
        <p:grpSpPr>
          <a:xfrm>
            <a:off x="6638819" y="1466756"/>
            <a:ext cx="5400780" cy="4392122"/>
            <a:chOff x="6898361" y="1918153"/>
            <a:chExt cx="4797659" cy="3565355"/>
          </a:xfrm>
        </p:grpSpPr>
        <p:pic>
          <p:nvPicPr>
            <p:cNvPr id="3" name="Google Shape;341;p21" descr="hidden back door">
              <a:extLst>
                <a:ext uri="{FF2B5EF4-FFF2-40B4-BE49-F238E27FC236}">
                  <a16:creationId xmlns:a16="http://schemas.microsoft.com/office/drawing/2014/main" id="{1A0F8207-3586-3C7E-0DBE-919B528B4D12}"/>
                </a:ext>
              </a:extLst>
            </p:cNvPr>
            <p:cNvPicPr preferRelativeResize="0"/>
            <p:nvPr/>
          </p:nvPicPr>
          <p:blipFill rotWithShape="1">
            <a:blip r:embed="rId4">
              <a:alphaModFix/>
            </a:blip>
            <a:srcRect/>
            <a:stretch/>
          </p:blipFill>
          <p:spPr>
            <a:xfrm>
              <a:off x="6898361" y="1918153"/>
              <a:ext cx="4328718" cy="3224895"/>
            </a:xfrm>
            <a:prstGeom prst="rect">
              <a:avLst/>
            </a:prstGeom>
            <a:noFill/>
            <a:ln>
              <a:noFill/>
            </a:ln>
          </p:spPr>
        </p:pic>
        <p:sp>
          <p:nvSpPr>
            <p:cNvPr id="6" name="TextBox 5">
              <a:extLst>
                <a:ext uri="{FF2B5EF4-FFF2-40B4-BE49-F238E27FC236}">
                  <a16:creationId xmlns:a16="http://schemas.microsoft.com/office/drawing/2014/main" id="{048B2ACB-300C-A550-7439-0054C820702B}"/>
                </a:ext>
              </a:extLst>
            </p:cNvPr>
            <p:cNvSpPr txBox="1"/>
            <p:nvPr/>
          </p:nvSpPr>
          <p:spPr>
            <a:xfrm>
              <a:off x="10748933" y="5346095"/>
              <a:ext cx="947087" cy="137413"/>
            </a:xfrm>
            <a:prstGeom prst="rect">
              <a:avLst/>
            </a:prstGeom>
            <a:noFill/>
          </p:spPr>
          <p:txBody>
            <a:bodyPr wrap="square">
              <a:spAutoFit/>
            </a:bodyPr>
            <a:lstStyle/>
            <a:p>
              <a:r>
                <a:rPr lang="en-US" sz="500" u="sng" dirty="0" err="1">
                  <a:solidFill>
                    <a:schemeClr val="dk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TechTalks</a:t>
              </a:r>
              <a:endParaRPr lang="en-US" sz="500" b="1" dirty="0"/>
            </a:p>
          </p:txBody>
        </p:sp>
      </p:grpSp>
      <p:sp>
        <p:nvSpPr>
          <p:cNvPr id="5" name="Slide Number Placeholder 4">
            <a:extLst>
              <a:ext uri="{FF2B5EF4-FFF2-40B4-BE49-F238E27FC236}">
                <a16:creationId xmlns:a16="http://schemas.microsoft.com/office/drawing/2014/main" id="{7CCEFA6B-73A7-0542-892C-8B628AD68866}"/>
              </a:ext>
            </a:extLst>
          </p:cNvPr>
          <p:cNvSpPr>
            <a:spLocks noGrp="1"/>
          </p:cNvSpPr>
          <p:nvPr>
            <p:ph type="sldNum" sz="quarter" idx="12"/>
          </p:nvPr>
        </p:nvSpPr>
        <p:spPr/>
        <p:txBody>
          <a:bodyPr/>
          <a:lstStyle/>
          <a:p>
            <a:pPr>
              <a:defRPr/>
            </a:pPr>
            <a:fld id="{79625273-BE34-CF40-A6B2-154B9E634A10}" type="slidenum">
              <a:rPr lang="en-US" smtClean="0"/>
              <a:pPr>
                <a:defRPr/>
              </a:pPr>
              <a:t>41</a:t>
            </a:fld>
            <a:endParaRPr lang="en-US"/>
          </a:p>
        </p:txBody>
      </p:sp>
    </p:spTree>
    <p:extLst>
      <p:ext uri="{BB962C8B-B14F-4D97-AF65-F5344CB8AC3E}">
        <p14:creationId xmlns:p14="http://schemas.microsoft.com/office/powerpoint/2010/main" val="395711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Overfitting and Underfitting</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Content Placeholder 2">
            <a:extLst>
              <a:ext uri="{FF2B5EF4-FFF2-40B4-BE49-F238E27FC236}">
                <a16:creationId xmlns:a16="http://schemas.microsoft.com/office/drawing/2014/main" id="{0FE16D9E-93CB-8743-A6C9-54456769393F}"/>
              </a:ext>
            </a:extLst>
          </p:cNvPr>
          <p:cNvSpPr>
            <a:spLocks noGrp="1"/>
          </p:cNvSpPr>
          <p:nvPr>
            <p:ph idx="1"/>
          </p:nvPr>
        </p:nvSpPr>
        <p:spPr>
          <a:xfrm>
            <a:off x="664774" y="2059439"/>
            <a:ext cx="5986786" cy="3827463"/>
          </a:xfrm>
        </p:spPr>
        <p:txBody>
          <a:bodyPr/>
          <a:lstStyle/>
          <a:p>
            <a:pPr marL="0" lvl="0" indent="0">
              <a:buNone/>
            </a:pPr>
            <a:endParaRPr lang="en-US" dirty="0"/>
          </a:p>
        </p:txBody>
      </p:sp>
      <p:grpSp>
        <p:nvGrpSpPr>
          <p:cNvPr id="13" name="Group 12">
            <a:extLst>
              <a:ext uri="{FF2B5EF4-FFF2-40B4-BE49-F238E27FC236}">
                <a16:creationId xmlns:a16="http://schemas.microsoft.com/office/drawing/2014/main" id="{C0F771F7-B80F-0A0C-C475-CD4000E71B82}"/>
              </a:ext>
            </a:extLst>
          </p:cNvPr>
          <p:cNvGrpSpPr/>
          <p:nvPr/>
        </p:nvGrpSpPr>
        <p:grpSpPr>
          <a:xfrm>
            <a:off x="2530835" y="1914124"/>
            <a:ext cx="8241450" cy="4559784"/>
            <a:chOff x="2444145" y="1914124"/>
            <a:chExt cx="8241450" cy="4559784"/>
          </a:xfrm>
        </p:grpSpPr>
        <p:grpSp>
          <p:nvGrpSpPr>
            <p:cNvPr id="10" name="Group 9">
              <a:extLst>
                <a:ext uri="{FF2B5EF4-FFF2-40B4-BE49-F238E27FC236}">
                  <a16:creationId xmlns:a16="http://schemas.microsoft.com/office/drawing/2014/main" id="{4C1113E0-D048-E759-17A7-655B09409383}"/>
                </a:ext>
              </a:extLst>
            </p:cNvPr>
            <p:cNvGrpSpPr/>
            <p:nvPr/>
          </p:nvGrpSpPr>
          <p:grpSpPr>
            <a:xfrm>
              <a:off x="2444145" y="1914124"/>
              <a:ext cx="5638003" cy="4346308"/>
              <a:chOff x="1964830" y="1755266"/>
              <a:chExt cx="6019331" cy="4640272"/>
            </a:xfrm>
          </p:grpSpPr>
          <p:pic>
            <p:nvPicPr>
              <p:cNvPr id="3" name="Google Shape;428;p29" descr="https://www.researchgate.net/figure/Model-complexity-and-generalizability-Each-panel-represents-the-decision-boundaries-of-a_fig3_321261074">
                <a:extLst>
                  <a:ext uri="{FF2B5EF4-FFF2-40B4-BE49-F238E27FC236}">
                    <a16:creationId xmlns:a16="http://schemas.microsoft.com/office/drawing/2014/main" id="{8B9B9DCE-9E6E-2C18-9E21-4CD5EE59D0BA}"/>
                  </a:ext>
                </a:extLst>
              </p:cNvPr>
              <p:cNvPicPr preferRelativeResize="0">
                <a:picLocks/>
              </p:cNvPicPr>
              <p:nvPr/>
            </p:nvPicPr>
            <p:blipFill rotWithShape="1">
              <a:blip r:embed="rId3">
                <a:alphaModFix/>
              </a:blip>
              <a:srcRect/>
              <a:stretch/>
            </p:blipFill>
            <p:spPr bwMode="auto">
              <a:xfrm>
                <a:off x="1964830" y="2633927"/>
                <a:ext cx="6019331" cy="3385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5" name="Google Shape;430;p29">
                <a:extLst>
                  <a:ext uri="{FF2B5EF4-FFF2-40B4-BE49-F238E27FC236}">
                    <a16:creationId xmlns:a16="http://schemas.microsoft.com/office/drawing/2014/main" id="{10C21C4E-B09B-8545-CF04-D2C31F93FB94}"/>
                  </a:ext>
                </a:extLst>
              </p:cNvPr>
              <p:cNvSpPr/>
              <p:nvPr/>
            </p:nvSpPr>
            <p:spPr>
              <a:xfrm>
                <a:off x="2783035" y="2063042"/>
                <a:ext cx="4226218" cy="291993"/>
              </a:xfrm>
              <a:prstGeom prst="rightArrow">
                <a:avLst>
                  <a:gd name="adj1" fmla="val 50000"/>
                  <a:gd name="adj2" fmla="val 50000"/>
                </a:avLst>
              </a:prstGeom>
              <a:solidFill>
                <a:schemeClr val="accent1"/>
              </a:solidFill>
              <a:ln w="12700" cap="flat" cmpd="sng">
                <a:solidFill>
                  <a:srgbClr val="147E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6" name="Google Shape;431;p29">
                <a:extLst>
                  <a:ext uri="{FF2B5EF4-FFF2-40B4-BE49-F238E27FC236}">
                    <a16:creationId xmlns:a16="http://schemas.microsoft.com/office/drawing/2014/main" id="{A7138399-A6EB-1EB7-B674-C8A5B4BA0661}"/>
                  </a:ext>
                </a:extLst>
              </p:cNvPr>
              <p:cNvSpPr txBox="1"/>
              <p:nvPr/>
            </p:nvSpPr>
            <p:spPr>
              <a:xfrm>
                <a:off x="3764262" y="1755266"/>
                <a:ext cx="2555136" cy="328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Times New Roman"/>
                    <a:ea typeface="Times New Roman"/>
                    <a:cs typeface="Times New Roman"/>
                    <a:sym typeface="Times New Roman"/>
                  </a:rPr>
                  <a:t>Better fit on the training data</a:t>
                </a:r>
                <a:endParaRPr dirty="0"/>
              </a:p>
            </p:txBody>
          </p:sp>
          <p:sp>
            <p:nvSpPr>
              <p:cNvPr id="8" name="Google Shape;433;p29">
                <a:extLst>
                  <a:ext uri="{FF2B5EF4-FFF2-40B4-BE49-F238E27FC236}">
                    <a16:creationId xmlns:a16="http://schemas.microsoft.com/office/drawing/2014/main" id="{F9471D7A-FDF9-DC05-7F1B-0DC520029742}"/>
                  </a:ext>
                </a:extLst>
              </p:cNvPr>
              <p:cNvSpPr txBox="1"/>
              <p:nvPr/>
            </p:nvSpPr>
            <p:spPr>
              <a:xfrm>
                <a:off x="2497532" y="6066988"/>
                <a:ext cx="1266731" cy="328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Times New Roman"/>
                    <a:ea typeface="Times New Roman"/>
                    <a:cs typeface="Times New Roman"/>
                    <a:sym typeface="Times New Roman"/>
                  </a:rPr>
                  <a:t>underfitting</a:t>
                </a:r>
                <a:endParaRPr dirty="0"/>
              </a:p>
            </p:txBody>
          </p:sp>
          <p:sp>
            <p:nvSpPr>
              <p:cNvPr id="9" name="Google Shape;434;p29">
                <a:extLst>
                  <a:ext uri="{FF2B5EF4-FFF2-40B4-BE49-F238E27FC236}">
                    <a16:creationId xmlns:a16="http://schemas.microsoft.com/office/drawing/2014/main" id="{55B840E9-A73F-3907-70FB-E52BBB654DC3}"/>
                  </a:ext>
                </a:extLst>
              </p:cNvPr>
              <p:cNvSpPr txBox="1"/>
              <p:nvPr/>
            </p:nvSpPr>
            <p:spPr>
              <a:xfrm>
                <a:off x="6778649" y="6066988"/>
                <a:ext cx="1031050" cy="328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Times New Roman"/>
                    <a:ea typeface="Times New Roman"/>
                    <a:cs typeface="Times New Roman"/>
                    <a:sym typeface="Times New Roman"/>
                  </a:rPr>
                  <a:t>overfitting</a:t>
                </a:r>
                <a:endParaRPr dirty="0"/>
              </a:p>
            </p:txBody>
          </p:sp>
        </p:grpSp>
        <p:sp>
          <p:nvSpPr>
            <p:cNvPr id="12" name="TextBox 11">
              <a:extLst>
                <a:ext uri="{FF2B5EF4-FFF2-40B4-BE49-F238E27FC236}">
                  <a16:creationId xmlns:a16="http://schemas.microsoft.com/office/drawing/2014/main" id="{79E2BD1F-C500-7B77-895F-44E56BCA9EE2}"/>
                </a:ext>
              </a:extLst>
            </p:cNvPr>
            <p:cNvSpPr txBox="1"/>
            <p:nvPr/>
          </p:nvSpPr>
          <p:spPr>
            <a:xfrm>
              <a:off x="7799461" y="6304631"/>
              <a:ext cx="2886134" cy="169277"/>
            </a:xfrm>
            <a:prstGeom prst="rect">
              <a:avLst/>
            </a:prstGeom>
            <a:noFill/>
          </p:spPr>
          <p:txBody>
            <a:bodyPr wrap="square">
              <a:spAutoFit/>
            </a:bodyPr>
            <a:lstStyle/>
            <a:p>
              <a:r>
                <a:rPr lang="en-US" sz="500" u="sng" dirty="0" err="1">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Jina</a:t>
              </a:r>
              <a:r>
                <a:rPr lang="en-US" sz="500" u="sng" dirty="0">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Ko</a:t>
              </a:r>
              <a:endParaRPr lang="en-US" sz="500" b="1" dirty="0"/>
            </a:p>
          </p:txBody>
        </p:sp>
      </p:grpSp>
      <p:sp>
        <p:nvSpPr>
          <p:cNvPr id="14" name="Slide Number Placeholder 13">
            <a:extLst>
              <a:ext uri="{FF2B5EF4-FFF2-40B4-BE49-F238E27FC236}">
                <a16:creationId xmlns:a16="http://schemas.microsoft.com/office/drawing/2014/main" id="{D509B218-269F-23BB-1F10-CA8CFA8D75C5}"/>
              </a:ext>
            </a:extLst>
          </p:cNvPr>
          <p:cNvSpPr>
            <a:spLocks noGrp="1"/>
          </p:cNvSpPr>
          <p:nvPr>
            <p:ph type="sldNum" sz="quarter" idx="12"/>
          </p:nvPr>
        </p:nvSpPr>
        <p:spPr/>
        <p:txBody>
          <a:bodyPr/>
          <a:lstStyle/>
          <a:p>
            <a:pPr>
              <a:defRPr/>
            </a:pPr>
            <a:fld id="{79625273-BE34-CF40-A6B2-154B9E634A10}" type="slidenum">
              <a:rPr lang="en-US" smtClean="0"/>
              <a:pPr>
                <a:defRPr/>
              </a:pPr>
              <a:t>42</a:t>
            </a:fld>
            <a:endParaRPr lang="en-US"/>
          </a:p>
        </p:txBody>
      </p:sp>
    </p:spTree>
    <p:extLst>
      <p:ext uri="{BB962C8B-B14F-4D97-AF65-F5344CB8AC3E}">
        <p14:creationId xmlns:p14="http://schemas.microsoft.com/office/powerpoint/2010/main" val="2717011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Overfitting and Underfitting</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1EEC7CD2-CAEF-3681-8BF3-45A0C3F86924}"/>
              </a:ext>
            </a:extLst>
          </p:cNvPr>
          <p:cNvGrpSpPr/>
          <p:nvPr/>
        </p:nvGrpSpPr>
        <p:grpSpPr>
          <a:xfrm>
            <a:off x="2040652" y="2192296"/>
            <a:ext cx="8110695" cy="3510672"/>
            <a:chOff x="2626359" y="2011823"/>
            <a:chExt cx="6939282" cy="3003632"/>
          </a:xfrm>
        </p:grpSpPr>
        <p:pic>
          <p:nvPicPr>
            <p:cNvPr id="3" name="Google Shape;475;p34" descr="What is Overfitting in Deep Learning and How to Avoid It">
              <a:extLst>
                <a:ext uri="{FF2B5EF4-FFF2-40B4-BE49-F238E27FC236}">
                  <a16:creationId xmlns:a16="http://schemas.microsoft.com/office/drawing/2014/main" id="{048E3039-0AB0-E97A-EA3F-D77800B1D7A9}"/>
                </a:ext>
              </a:extLst>
            </p:cNvPr>
            <p:cNvPicPr preferRelativeResize="0"/>
            <p:nvPr/>
          </p:nvPicPr>
          <p:blipFill rotWithShape="1">
            <a:blip r:embed="rId3">
              <a:alphaModFix/>
            </a:blip>
            <a:srcRect/>
            <a:stretch/>
          </p:blipFill>
          <p:spPr>
            <a:xfrm>
              <a:off x="2626359" y="2011823"/>
              <a:ext cx="6939282" cy="2834355"/>
            </a:xfrm>
            <a:prstGeom prst="rect">
              <a:avLst/>
            </a:prstGeom>
            <a:noFill/>
            <a:ln>
              <a:noFill/>
            </a:ln>
          </p:spPr>
        </p:pic>
        <p:sp>
          <p:nvSpPr>
            <p:cNvPr id="10" name="TextBox 9">
              <a:extLst>
                <a:ext uri="{FF2B5EF4-FFF2-40B4-BE49-F238E27FC236}">
                  <a16:creationId xmlns:a16="http://schemas.microsoft.com/office/drawing/2014/main" id="{156ADA51-8966-A804-3738-4FDE38368037}"/>
                </a:ext>
              </a:extLst>
            </p:cNvPr>
            <p:cNvSpPr txBox="1"/>
            <p:nvPr/>
          </p:nvSpPr>
          <p:spPr>
            <a:xfrm>
              <a:off x="2782303" y="4846178"/>
              <a:ext cx="6093994" cy="169277"/>
            </a:xfrm>
            <a:prstGeom prst="rect">
              <a:avLst/>
            </a:prstGeom>
            <a:noFill/>
          </p:spPr>
          <p:txBody>
            <a:bodyPr wrap="square">
              <a:spAutoFit/>
            </a:bodyPr>
            <a:lstStyle/>
            <a:p>
              <a:pPr marL="0" marR="0" lvl="0" indent="0" algn="l" rtl="0">
                <a:spcBef>
                  <a:spcPts val="0"/>
                </a:spcBef>
                <a:spcAft>
                  <a:spcPts val="0"/>
                </a:spcAft>
                <a:buNone/>
              </a:pPr>
              <a:r>
                <a:rPr lang="en-US" sz="500" u="sng" dirty="0">
                  <a:solidFill>
                    <a:schemeClr val="dk1"/>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http://jcsites.juniata.edu/faculty/rhodes/ml/clusterAn.htm</a:t>
              </a:r>
              <a:r>
                <a:rPr lang="en-US" sz="500" u="sng" dirty="0">
                  <a:solidFill>
                    <a:schemeClr val="dk1"/>
                  </a:solidFill>
                  <a:latin typeface="Trebuchet MS"/>
                  <a:ea typeface="Trebuchet MS"/>
                  <a:cs typeface="Trebuchet MS"/>
                  <a:sym typeface="Trebuchet MS"/>
                </a:rPr>
                <a:t> </a:t>
              </a:r>
              <a:r>
                <a:rPr lang="en-US" sz="500" dirty="0">
                  <a:solidFill>
                    <a:schemeClr val="dk1"/>
                  </a:solidFill>
                  <a:latin typeface="Trebuchet MS"/>
                  <a:ea typeface="Trebuchet MS"/>
                  <a:cs typeface="Trebuchet MS"/>
                  <a:sym typeface="Trebuchet MS"/>
                </a:rPr>
                <a:t> </a:t>
              </a:r>
              <a:endParaRPr lang="en-US" sz="500" dirty="0"/>
            </a:p>
          </p:txBody>
        </p:sp>
      </p:grpSp>
      <p:sp>
        <p:nvSpPr>
          <p:cNvPr id="5" name="Slide Number Placeholder 4">
            <a:extLst>
              <a:ext uri="{FF2B5EF4-FFF2-40B4-BE49-F238E27FC236}">
                <a16:creationId xmlns:a16="http://schemas.microsoft.com/office/drawing/2014/main" id="{F64D16D1-17AE-5BD7-9EEE-F1FA01482375}"/>
              </a:ext>
            </a:extLst>
          </p:cNvPr>
          <p:cNvSpPr>
            <a:spLocks noGrp="1"/>
          </p:cNvSpPr>
          <p:nvPr>
            <p:ph type="sldNum" sz="quarter" idx="12"/>
          </p:nvPr>
        </p:nvSpPr>
        <p:spPr/>
        <p:txBody>
          <a:bodyPr/>
          <a:lstStyle/>
          <a:p>
            <a:pPr>
              <a:defRPr/>
            </a:pPr>
            <a:fld id="{79625273-BE34-CF40-A6B2-154B9E634A10}" type="slidenum">
              <a:rPr lang="en-US" smtClean="0"/>
              <a:pPr>
                <a:defRPr/>
              </a:pPr>
              <a:t>43</a:t>
            </a:fld>
            <a:endParaRPr lang="en-US"/>
          </a:p>
        </p:txBody>
      </p:sp>
    </p:spTree>
    <p:extLst>
      <p:ext uri="{BB962C8B-B14F-4D97-AF65-F5344CB8AC3E}">
        <p14:creationId xmlns:p14="http://schemas.microsoft.com/office/powerpoint/2010/main" val="3339617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Results are bad?</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ontent Placeholder 2">
            <a:extLst>
              <a:ext uri="{FF2B5EF4-FFF2-40B4-BE49-F238E27FC236}">
                <a16:creationId xmlns:a16="http://schemas.microsoft.com/office/drawing/2014/main" id="{F4D2D4F0-9BCE-D1EA-0502-BC9D9519547D}"/>
              </a:ext>
            </a:extLst>
          </p:cNvPr>
          <p:cNvSpPr>
            <a:spLocks noGrp="1"/>
          </p:cNvSpPr>
          <p:nvPr>
            <p:ph idx="1"/>
          </p:nvPr>
        </p:nvSpPr>
        <p:spPr>
          <a:xfrm>
            <a:off x="664774" y="2059439"/>
            <a:ext cx="8072826" cy="3827463"/>
          </a:xfrm>
        </p:spPr>
        <p:txBody>
          <a:bodyPr/>
          <a:lstStyle/>
          <a:p>
            <a:pPr lvl="0"/>
            <a:r>
              <a:rPr lang="en-US" dirty="0"/>
              <a:t>Check against a benchmark!</a:t>
            </a:r>
          </a:p>
          <a:p>
            <a:pPr marL="800100" lvl="1" indent="-342900">
              <a:buFont typeface="Arial" panose="020B0604020202020204" pitchFamily="34" charset="0"/>
              <a:buChar char="•"/>
            </a:pPr>
            <a:r>
              <a:rPr lang="en-US" sz="2400" dirty="0">
                <a:hlinkClick r:id="rId3"/>
              </a:rPr>
              <a:t>paperswithcode.com</a:t>
            </a:r>
            <a:endParaRPr lang="en-US" sz="2400" dirty="0"/>
          </a:p>
          <a:p>
            <a:pPr marL="800100" lvl="1" indent="-342900">
              <a:buFont typeface="Arial" panose="020B0604020202020204" pitchFamily="34" charset="0"/>
              <a:buChar char="•"/>
            </a:pPr>
            <a:r>
              <a:rPr lang="en-US" sz="2400" dirty="0">
                <a:hlinkClick r:id="rId4"/>
              </a:rPr>
              <a:t>kaggle.com</a:t>
            </a:r>
            <a:endParaRPr lang="en-US" sz="2400" dirty="0"/>
          </a:p>
          <a:p>
            <a:pPr lvl="1"/>
            <a:endParaRPr lang="en-US" sz="2400" dirty="0"/>
          </a:p>
          <a:p>
            <a:pPr lvl="0"/>
            <a:r>
              <a:rPr lang="en-US" dirty="0"/>
              <a:t>Are you overfitting or underfitting?</a:t>
            </a:r>
          </a:p>
          <a:p>
            <a:pPr marL="685800"/>
            <a:endParaRPr lang="en-US" sz="2000" dirty="0"/>
          </a:p>
        </p:txBody>
      </p:sp>
      <p:sp>
        <p:nvSpPr>
          <p:cNvPr id="3" name="Slide Number Placeholder 2">
            <a:extLst>
              <a:ext uri="{FF2B5EF4-FFF2-40B4-BE49-F238E27FC236}">
                <a16:creationId xmlns:a16="http://schemas.microsoft.com/office/drawing/2014/main" id="{810B26C5-51D8-E524-2745-EE44863C201D}"/>
              </a:ext>
            </a:extLst>
          </p:cNvPr>
          <p:cNvSpPr>
            <a:spLocks noGrp="1"/>
          </p:cNvSpPr>
          <p:nvPr>
            <p:ph type="sldNum" sz="quarter" idx="12"/>
          </p:nvPr>
        </p:nvSpPr>
        <p:spPr/>
        <p:txBody>
          <a:bodyPr/>
          <a:lstStyle/>
          <a:p>
            <a:pPr>
              <a:defRPr/>
            </a:pPr>
            <a:fld id="{79625273-BE34-CF40-A6B2-154B9E634A10}" type="slidenum">
              <a:rPr lang="en-US" smtClean="0"/>
              <a:pPr>
                <a:defRPr/>
              </a:pPr>
              <a:t>44</a:t>
            </a:fld>
            <a:endParaRPr lang="en-US"/>
          </a:p>
        </p:txBody>
      </p:sp>
    </p:spTree>
    <p:extLst>
      <p:ext uri="{BB962C8B-B14F-4D97-AF65-F5344CB8AC3E}">
        <p14:creationId xmlns:p14="http://schemas.microsoft.com/office/powerpoint/2010/main" val="2408584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How do I improve my results?</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ontent Placeholder 2">
            <a:extLst>
              <a:ext uri="{FF2B5EF4-FFF2-40B4-BE49-F238E27FC236}">
                <a16:creationId xmlns:a16="http://schemas.microsoft.com/office/drawing/2014/main" id="{F4D2D4F0-9BCE-D1EA-0502-BC9D9519547D}"/>
              </a:ext>
            </a:extLst>
          </p:cNvPr>
          <p:cNvSpPr>
            <a:spLocks noGrp="1"/>
          </p:cNvSpPr>
          <p:nvPr>
            <p:ph idx="1"/>
          </p:nvPr>
        </p:nvSpPr>
        <p:spPr>
          <a:xfrm>
            <a:off x="664774" y="2059439"/>
            <a:ext cx="8072826" cy="3827463"/>
          </a:xfrm>
        </p:spPr>
        <p:txBody>
          <a:bodyPr/>
          <a:lstStyle/>
          <a:p>
            <a:pPr lvl="0"/>
            <a:r>
              <a:rPr lang="en-US" dirty="0"/>
              <a:t>Best way: Get more </a:t>
            </a:r>
            <a:r>
              <a:rPr lang="en-US" b="1" u="sng" dirty="0">
                <a:solidFill>
                  <a:schemeClr val="bg2"/>
                </a:solidFill>
              </a:rPr>
              <a:t>GOOD</a:t>
            </a:r>
            <a:r>
              <a:rPr lang="en-US" dirty="0"/>
              <a:t> data</a:t>
            </a:r>
          </a:p>
          <a:p>
            <a:pPr marL="800100" lvl="1" indent="-342900">
              <a:buFont typeface="Arial" panose="020B0604020202020204" pitchFamily="34" charset="0"/>
              <a:buChar char="•"/>
            </a:pPr>
            <a:r>
              <a:rPr lang="en-US" sz="2000" dirty="0"/>
              <a:t>	If not, clean-up existing data.</a:t>
            </a:r>
          </a:p>
          <a:p>
            <a:pPr lvl="1"/>
            <a:endParaRPr lang="en-US" sz="2000" dirty="0"/>
          </a:p>
          <a:p>
            <a:pPr lvl="0"/>
            <a:r>
              <a:rPr lang="en-US" dirty="0"/>
              <a:t>Are you overfitting or underfitting?</a:t>
            </a:r>
          </a:p>
          <a:p>
            <a:pPr marL="914400" lvl="1" indent="-457200">
              <a:buFont typeface="Arial" panose="020B0604020202020204" pitchFamily="34" charset="0"/>
              <a:buChar char="•"/>
            </a:pPr>
            <a:r>
              <a:rPr lang="en-US" sz="2000" dirty="0"/>
              <a:t>Overfitting: get </a:t>
            </a:r>
            <a:r>
              <a:rPr lang="en-US" sz="2000" dirty="0">
                <a:solidFill>
                  <a:schemeClr val="bg2"/>
                </a:solidFill>
              </a:rPr>
              <a:t>more data </a:t>
            </a:r>
            <a:r>
              <a:rPr lang="en-US" sz="2000" dirty="0"/>
              <a:t>or use a </a:t>
            </a:r>
            <a:r>
              <a:rPr lang="en-US" sz="2000" dirty="0">
                <a:solidFill>
                  <a:schemeClr val="tx2">
                    <a:lumMod val="60000"/>
                    <a:lumOff val="40000"/>
                  </a:schemeClr>
                </a:solidFill>
              </a:rPr>
              <a:t>less complex model</a:t>
            </a:r>
            <a:r>
              <a:rPr lang="en-US" sz="2000" dirty="0"/>
              <a:t>.</a:t>
            </a:r>
          </a:p>
          <a:p>
            <a:pPr marL="914400" lvl="1" indent="-457200">
              <a:buFont typeface="Arial" panose="020B0604020202020204" pitchFamily="34" charset="0"/>
              <a:buChar char="•"/>
            </a:pPr>
            <a:r>
              <a:rPr lang="en-US" sz="2000" dirty="0"/>
              <a:t>Underfitting: get a </a:t>
            </a:r>
            <a:r>
              <a:rPr lang="en-US" sz="2000" dirty="0">
                <a:solidFill>
                  <a:schemeClr val="bg2"/>
                </a:solidFill>
              </a:rPr>
              <a:t>more complex model</a:t>
            </a:r>
            <a:r>
              <a:rPr lang="en-US" sz="2000" dirty="0"/>
              <a:t>. </a:t>
            </a:r>
          </a:p>
          <a:p>
            <a:pPr lvl="1"/>
            <a:endParaRPr lang="en-US" sz="2000" dirty="0"/>
          </a:p>
          <a:p>
            <a:pPr lvl="0"/>
            <a:r>
              <a:rPr lang="en-US" dirty="0"/>
              <a:t>Keep it simple!</a:t>
            </a:r>
          </a:p>
          <a:p>
            <a:pPr marL="914400" lvl="1" indent="-457200">
              <a:buFont typeface="Arial" panose="020B0604020202020204" pitchFamily="34" charset="0"/>
              <a:buChar char="•"/>
            </a:pPr>
            <a:r>
              <a:rPr lang="en-US" sz="2000" dirty="0"/>
              <a:t>Start with a simple model, simple data, simple code.</a:t>
            </a:r>
          </a:p>
          <a:p>
            <a:pPr marL="914400" lvl="1" indent="-457200">
              <a:buFont typeface="Arial" panose="020B0604020202020204" pitchFamily="34" charset="0"/>
              <a:buChar char="•"/>
            </a:pPr>
            <a:r>
              <a:rPr lang="en-US" sz="2000" dirty="0"/>
              <a:t>Test by component</a:t>
            </a:r>
          </a:p>
          <a:p>
            <a:pPr marL="914400" lvl="1" indent="-457200">
              <a:buFont typeface="Arial" panose="020B0604020202020204" pitchFamily="34" charset="0"/>
              <a:buChar char="•"/>
            </a:pPr>
            <a:r>
              <a:rPr lang="en-US" sz="2000" dirty="0"/>
              <a:t>Test by example</a:t>
            </a:r>
          </a:p>
          <a:p>
            <a:pPr lvl="1"/>
            <a:endParaRPr lang="en-US" sz="2000" dirty="0"/>
          </a:p>
        </p:txBody>
      </p:sp>
      <p:sp>
        <p:nvSpPr>
          <p:cNvPr id="3" name="Slide Number Placeholder 2">
            <a:extLst>
              <a:ext uri="{FF2B5EF4-FFF2-40B4-BE49-F238E27FC236}">
                <a16:creationId xmlns:a16="http://schemas.microsoft.com/office/drawing/2014/main" id="{AD1E4B2E-F283-772B-A269-DD567CD9471E}"/>
              </a:ext>
            </a:extLst>
          </p:cNvPr>
          <p:cNvSpPr>
            <a:spLocks noGrp="1"/>
          </p:cNvSpPr>
          <p:nvPr>
            <p:ph type="sldNum" sz="quarter" idx="12"/>
          </p:nvPr>
        </p:nvSpPr>
        <p:spPr/>
        <p:txBody>
          <a:bodyPr/>
          <a:lstStyle/>
          <a:p>
            <a:pPr>
              <a:defRPr/>
            </a:pPr>
            <a:fld id="{79625273-BE34-CF40-A6B2-154B9E634A10}" type="slidenum">
              <a:rPr lang="en-US" smtClean="0"/>
              <a:pPr>
                <a:defRPr/>
              </a:pPr>
              <a:t>45</a:t>
            </a:fld>
            <a:endParaRPr lang="en-US"/>
          </a:p>
        </p:txBody>
      </p:sp>
    </p:spTree>
    <p:extLst>
      <p:ext uri="{BB962C8B-B14F-4D97-AF65-F5344CB8AC3E}">
        <p14:creationId xmlns:p14="http://schemas.microsoft.com/office/powerpoint/2010/main" val="80809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animEffect transition="in" filter="fade">
                                      <p:cBhvr>
                                        <p:cTn id="29" dur="500"/>
                                        <p:tgtEl>
                                          <p:spTgt spid="8">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fade">
                                      <p:cBhvr>
                                        <p:cTn id="32" dur="500"/>
                                        <p:tgtEl>
                                          <p:spTgt spid="8">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animEffect transition="in" filter="fade">
                                      <p:cBhvr>
                                        <p:cTn id="35"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dirty="0"/>
              <a:t>Class Logistics</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293688"/>
            <a:ext cx="5232400" cy="345170"/>
          </a:xfrm>
        </p:spPr>
        <p:txBody>
          <a:bodyPr/>
          <a:lstStyle/>
          <a:p>
            <a:pPr>
              <a:lnSpc>
                <a:spcPct val="80000"/>
              </a:lnSpc>
            </a:pPr>
            <a:endParaRPr lang="en-US" sz="2400" dirty="0"/>
          </a:p>
        </p:txBody>
      </p:sp>
    </p:spTree>
    <p:extLst>
      <p:ext uri="{BB962C8B-B14F-4D97-AF65-F5344CB8AC3E}">
        <p14:creationId xmlns:p14="http://schemas.microsoft.com/office/powerpoint/2010/main" val="445307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Survey Results</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ontent Placeholder 2">
            <a:extLst>
              <a:ext uri="{FF2B5EF4-FFF2-40B4-BE49-F238E27FC236}">
                <a16:creationId xmlns:a16="http://schemas.microsoft.com/office/drawing/2014/main" id="{F4D2D4F0-9BCE-D1EA-0502-BC9D9519547D}"/>
              </a:ext>
            </a:extLst>
          </p:cNvPr>
          <p:cNvSpPr>
            <a:spLocks noGrp="1"/>
          </p:cNvSpPr>
          <p:nvPr>
            <p:ph idx="1"/>
          </p:nvPr>
        </p:nvSpPr>
        <p:spPr>
          <a:xfrm>
            <a:off x="664774" y="2059439"/>
            <a:ext cx="8072826" cy="3827463"/>
          </a:xfrm>
        </p:spPr>
        <p:txBody>
          <a:bodyPr/>
          <a:lstStyle/>
          <a:p>
            <a:pPr lvl="0"/>
            <a:r>
              <a:rPr lang="en-US" dirty="0">
                <a:hlinkClick r:id="rId3"/>
              </a:rPr>
              <a:t>Office hours</a:t>
            </a:r>
            <a:endParaRPr lang="en-US" dirty="0"/>
          </a:p>
          <a:p>
            <a:pPr lvl="0"/>
            <a:r>
              <a:rPr lang="en-US" dirty="0">
                <a:hlinkClick r:id="rId4"/>
              </a:rPr>
              <a:t>Results</a:t>
            </a:r>
            <a:endParaRPr lang="en-US" dirty="0"/>
          </a:p>
          <a:p>
            <a:pPr marL="685800"/>
            <a:endParaRPr lang="en-US" sz="2000" dirty="0"/>
          </a:p>
        </p:txBody>
      </p:sp>
      <p:sp>
        <p:nvSpPr>
          <p:cNvPr id="3" name="Slide Number Placeholder 2">
            <a:extLst>
              <a:ext uri="{FF2B5EF4-FFF2-40B4-BE49-F238E27FC236}">
                <a16:creationId xmlns:a16="http://schemas.microsoft.com/office/drawing/2014/main" id="{9925F3BF-A653-73F1-7F19-AB7E204BC538}"/>
              </a:ext>
            </a:extLst>
          </p:cNvPr>
          <p:cNvSpPr>
            <a:spLocks noGrp="1"/>
          </p:cNvSpPr>
          <p:nvPr>
            <p:ph type="sldNum" sz="quarter" idx="12"/>
          </p:nvPr>
        </p:nvSpPr>
        <p:spPr/>
        <p:txBody>
          <a:bodyPr/>
          <a:lstStyle/>
          <a:p>
            <a:pPr>
              <a:defRPr/>
            </a:pPr>
            <a:fld id="{79625273-BE34-CF40-A6B2-154B9E634A10}" type="slidenum">
              <a:rPr lang="en-US" smtClean="0"/>
              <a:pPr>
                <a:defRPr/>
              </a:pPr>
              <a:t>47</a:t>
            </a:fld>
            <a:endParaRPr lang="en-US"/>
          </a:p>
        </p:txBody>
      </p:sp>
    </p:spTree>
    <p:extLst>
      <p:ext uri="{BB962C8B-B14F-4D97-AF65-F5344CB8AC3E}">
        <p14:creationId xmlns:p14="http://schemas.microsoft.com/office/powerpoint/2010/main" val="384617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Pass through the Syllabus</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ontent Placeholder 2">
            <a:extLst>
              <a:ext uri="{FF2B5EF4-FFF2-40B4-BE49-F238E27FC236}">
                <a16:creationId xmlns:a16="http://schemas.microsoft.com/office/drawing/2014/main" id="{F4D2D4F0-9BCE-D1EA-0502-BC9D9519547D}"/>
              </a:ext>
            </a:extLst>
          </p:cNvPr>
          <p:cNvSpPr>
            <a:spLocks noGrp="1"/>
          </p:cNvSpPr>
          <p:nvPr>
            <p:ph idx="1"/>
          </p:nvPr>
        </p:nvSpPr>
        <p:spPr>
          <a:xfrm>
            <a:off x="664774" y="2059439"/>
            <a:ext cx="8072826" cy="3827463"/>
          </a:xfrm>
        </p:spPr>
        <p:txBody>
          <a:bodyPr/>
          <a:lstStyle/>
          <a:p>
            <a:pPr lvl="0"/>
            <a:r>
              <a:rPr lang="en-US" dirty="0"/>
              <a:t>Did you actually read </a:t>
            </a:r>
            <a:r>
              <a:rPr lang="en-US" dirty="0">
                <a:hlinkClick r:id="rId3"/>
              </a:rPr>
              <a:t>it</a:t>
            </a:r>
            <a:r>
              <a:rPr lang="en-US" dirty="0"/>
              <a:t>?</a:t>
            </a:r>
          </a:p>
          <a:p>
            <a:pPr marL="685800"/>
            <a:endParaRPr lang="en-US" sz="2000" dirty="0"/>
          </a:p>
        </p:txBody>
      </p:sp>
      <p:sp>
        <p:nvSpPr>
          <p:cNvPr id="3" name="Slide Number Placeholder 2">
            <a:extLst>
              <a:ext uri="{FF2B5EF4-FFF2-40B4-BE49-F238E27FC236}">
                <a16:creationId xmlns:a16="http://schemas.microsoft.com/office/drawing/2014/main" id="{BD2C4DE9-3B4E-C7ED-CEB3-FD319E301795}"/>
              </a:ext>
            </a:extLst>
          </p:cNvPr>
          <p:cNvSpPr>
            <a:spLocks noGrp="1"/>
          </p:cNvSpPr>
          <p:nvPr>
            <p:ph type="sldNum" sz="quarter" idx="12"/>
          </p:nvPr>
        </p:nvSpPr>
        <p:spPr/>
        <p:txBody>
          <a:bodyPr/>
          <a:lstStyle/>
          <a:p>
            <a:pPr>
              <a:defRPr/>
            </a:pPr>
            <a:fld id="{79625273-BE34-CF40-A6B2-154B9E634A10}" type="slidenum">
              <a:rPr lang="en-US" smtClean="0"/>
              <a:pPr>
                <a:defRPr/>
              </a:pPr>
              <a:t>48</a:t>
            </a:fld>
            <a:endParaRPr lang="en-US"/>
          </a:p>
        </p:txBody>
      </p:sp>
    </p:spTree>
    <p:extLst>
      <p:ext uri="{BB962C8B-B14F-4D97-AF65-F5344CB8AC3E}">
        <p14:creationId xmlns:p14="http://schemas.microsoft.com/office/powerpoint/2010/main" val="220944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General Objectives</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ontent Placeholder 2">
            <a:extLst>
              <a:ext uri="{FF2B5EF4-FFF2-40B4-BE49-F238E27FC236}">
                <a16:creationId xmlns:a16="http://schemas.microsoft.com/office/drawing/2014/main" id="{F4D2D4F0-9BCE-D1EA-0502-BC9D9519547D}"/>
              </a:ext>
            </a:extLst>
          </p:cNvPr>
          <p:cNvSpPr>
            <a:spLocks noGrp="1"/>
          </p:cNvSpPr>
          <p:nvPr>
            <p:ph idx="1"/>
          </p:nvPr>
        </p:nvSpPr>
        <p:spPr>
          <a:xfrm>
            <a:off x="664774" y="2059439"/>
            <a:ext cx="7827586" cy="3827463"/>
          </a:xfrm>
        </p:spPr>
        <p:txBody>
          <a:bodyPr/>
          <a:lstStyle/>
          <a:p>
            <a:pPr marL="0" lvl="0" indent="0">
              <a:buNone/>
            </a:pPr>
            <a:r>
              <a:rPr lang="en-US" sz="2000" b="1" dirty="0"/>
              <a:t>Assignments are meant to simulate challenges in real-life.</a:t>
            </a:r>
          </a:p>
          <a:p>
            <a:pPr indent="0">
              <a:buNone/>
            </a:pPr>
            <a:endParaRPr lang="en-US" sz="2000" b="1" dirty="0"/>
          </a:p>
          <a:p>
            <a:pPr marL="685800"/>
            <a:r>
              <a:rPr lang="en-US" sz="2000" dirty="0"/>
              <a:t>At the workplace, you can use the internet, code snippets, and even ChatGPT. </a:t>
            </a:r>
          </a:p>
          <a:p>
            <a:pPr marL="685800"/>
            <a:r>
              <a:rPr lang="en-US" sz="2000" dirty="0"/>
              <a:t>You can also discuss with others.</a:t>
            </a:r>
          </a:p>
          <a:p>
            <a:pPr marL="685800"/>
            <a:r>
              <a:rPr lang="en-US" sz="2000" dirty="0"/>
              <a:t>But you must cite your resources!</a:t>
            </a:r>
          </a:p>
          <a:p>
            <a:pPr marL="685800"/>
            <a:endParaRPr lang="en-US" sz="2000" dirty="0"/>
          </a:p>
          <a:p>
            <a:pPr marL="800100" indent="-457200"/>
            <a:r>
              <a:rPr lang="en-US" sz="2000" dirty="0"/>
              <a:t>You cannot have someone do the work for you though.</a:t>
            </a:r>
          </a:p>
          <a:p>
            <a:pPr marL="1371600" lvl="2" indent="-457200">
              <a:buFont typeface="Arial" panose="020B0604020202020204" pitchFamily="34" charset="0"/>
              <a:buChar char="•"/>
            </a:pPr>
            <a:r>
              <a:rPr lang="en-US" sz="2000" dirty="0"/>
              <a:t>No copy-paste of others’ solutions.</a:t>
            </a:r>
          </a:p>
          <a:p>
            <a:pPr marL="1371600" lvl="2" indent="-457200">
              <a:buFont typeface="Arial" panose="020B0604020202020204" pitchFamily="34" charset="0"/>
              <a:buChar char="•"/>
            </a:pPr>
            <a:r>
              <a:rPr lang="en-US" sz="2000" dirty="0"/>
              <a:t>You must own your work!</a:t>
            </a:r>
          </a:p>
          <a:p>
            <a:pPr marL="1371600" lvl="2" indent="-457200">
              <a:buFont typeface="Arial" panose="020B0604020202020204" pitchFamily="34" charset="0"/>
              <a:buChar char="•"/>
            </a:pPr>
            <a:r>
              <a:rPr lang="en-US" sz="2000" dirty="0"/>
              <a:t>Zero-tolerance for cheating.</a:t>
            </a:r>
          </a:p>
        </p:txBody>
      </p:sp>
      <p:pic>
        <p:nvPicPr>
          <p:cNvPr id="45058" name="Picture 2" descr="Why is the famous Spider-Man quote 'with great power comes great  responsibility' often called the Peter Parker principle? Also, what is the  origin of this quote? - Quora">
            <a:extLst>
              <a:ext uri="{FF2B5EF4-FFF2-40B4-BE49-F238E27FC236}">
                <a16:creationId xmlns:a16="http://schemas.microsoft.com/office/drawing/2014/main" id="{F3D61E5E-17CC-5C24-1A8F-5C240FC1E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488" y="2470050"/>
            <a:ext cx="3114912" cy="233317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159C8E6-D1C0-0E6F-CBBC-8F49DFD98BEB}"/>
              </a:ext>
            </a:extLst>
          </p:cNvPr>
          <p:cNvSpPr>
            <a:spLocks noGrp="1"/>
          </p:cNvSpPr>
          <p:nvPr>
            <p:ph type="sldNum" sz="quarter" idx="12"/>
          </p:nvPr>
        </p:nvSpPr>
        <p:spPr/>
        <p:txBody>
          <a:bodyPr/>
          <a:lstStyle/>
          <a:p>
            <a:pPr>
              <a:defRPr/>
            </a:pPr>
            <a:fld id="{79625273-BE34-CF40-A6B2-154B9E634A10}" type="slidenum">
              <a:rPr lang="en-US" smtClean="0"/>
              <a:pPr>
                <a:defRPr/>
              </a:pPr>
              <a:t>49</a:t>
            </a:fld>
            <a:endParaRPr lang="en-US"/>
          </a:p>
        </p:txBody>
      </p:sp>
    </p:spTree>
    <p:extLst>
      <p:ext uri="{BB962C8B-B14F-4D97-AF65-F5344CB8AC3E}">
        <p14:creationId xmlns:p14="http://schemas.microsoft.com/office/powerpoint/2010/main" val="3740799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5C16-3C48-914A-87B5-81D162BE3F85}"/>
              </a:ext>
            </a:extLst>
          </p:cNvPr>
          <p:cNvSpPr>
            <a:spLocks noGrp="1"/>
          </p:cNvSpPr>
          <p:nvPr>
            <p:ph type="title"/>
          </p:nvPr>
        </p:nvSpPr>
        <p:spPr/>
        <p:txBody>
          <a:bodyPr/>
          <a:lstStyle/>
          <a:p>
            <a:r>
              <a:rPr lang="en-US" dirty="0">
                <a:cs typeface="Calibri Light"/>
              </a:rPr>
              <a:t>ChatGPT is amazing!</a:t>
            </a:r>
            <a:endParaRPr lang="en-US" dirty="0"/>
          </a:p>
        </p:txBody>
      </p:sp>
      <p:sp>
        <p:nvSpPr>
          <p:cNvPr id="5" name="Footer Placeholder 4">
            <a:extLst>
              <a:ext uri="{FF2B5EF4-FFF2-40B4-BE49-F238E27FC236}">
                <a16:creationId xmlns:a16="http://schemas.microsoft.com/office/drawing/2014/main" id="{E3836FB4-720C-0E41-BD00-5E361110EF12}"/>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6">
            <a:extLst>
              <a:ext uri="{FF2B5EF4-FFF2-40B4-BE49-F238E27FC236}">
                <a16:creationId xmlns:a16="http://schemas.microsoft.com/office/drawing/2014/main" id="{594DFFBF-0C2D-40B8-D3DE-35766EE9A809}"/>
              </a:ext>
            </a:extLst>
          </p:cNvPr>
          <p:cNvPicPr>
            <a:picLocks noChangeAspect="1"/>
          </p:cNvPicPr>
          <p:nvPr/>
        </p:nvPicPr>
        <p:blipFill>
          <a:blip r:embed="rId3"/>
          <a:stretch>
            <a:fillRect/>
          </a:stretch>
        </p:blipFill>
        <p:spPr>
          <a:xfrm>
            <a:off x="664773" y="2138516"/>
            <a:ext cx="4216197" cy="3406877"/>
          </a:xfrm>
          <a:prstGeom prst="rect">
            <a:avLst/>
          </a:prstGeom>
        </p:spPr>
      </p:pic>
      <p:grpSp>
        <p:nvGrpSpPr>
          <p:cNvPr id="11" name="Group 10">
            <a:extLst>
              <a:ext uri="{FF2B5EF4-FFF2-40B4-BE49-F238E27FC236}">
                <a16:creationId xmlns:a16="http://schemas.microsoft.com/office/drawing/2014/main" id="{1E58098D-E880-CB95-E808-1D07EF3D447A}"/>
              </a:ext>
            </a:extLst>
          </p:cNvPr>
          <p:cNvGrpSpPr/>
          <p:nvPr/>
        </p:nvGrpSpPr>
        <p:grpSpPr>
          <a:xfrm>
            <a:off x="4663089" y="4333417"/>
            <a:ext cx="3634380" cy="2022001"/>
            <a:chOff x="8342810" y="3523392"/>
            <a:chExt cx="3634380" cy="2022001"/>
          </a:xfrm>
        </p:grpSpPr>
        <p:pic>
          <p:nvPicPr>
            <p:cNvPr id="9" name="Picture 8">
              <a:extLst>
                <a:ext uri="{FF2B5EF4-FFF2-40B4-BE49-F238E27FC236}">
                  <a16:creationId xmlns:a16="http://schemas.microsoft.com/office/drawing/2014/main" id="{25735B1C-CD8B-90D8-5F3A-D21F9C09C8C9}"/>
                </a:ext>
              </a:extLst>
            </p:cNvPr>
            <p:cNvPicPr>
              <a:picLocks noChangeAspect="1"/>
            </p:cNvPicPr>
            <p:nvPr/>
          </p:nvPicPr>
          <p:blipFill rotWithShape="1">
            <a:blip r:embed="rId4"/>
            <a:srcRect r="73781"/>
            <a:stretch/>
          </p:blipFill>
          <p:spPr>
            <a:xfrm>
              <a:off x="8487027" y="3523392"/>
              <a:ext cx="1748354" cy="2022001"/>
            </a:xfrm>
            <a:prstGeom prst="rect">
              <a:avLst/>
            </a:prstGeom>
          </p:spPr>
        </p:pic>
        <p:pic>
          <p:nvPicPr>
            <p:cNvPr id="10" name="Picture 9">
              <a:extLst>
                <a:ext uri="{FF2B5EF4-FFF2-40B4-BE49-F238E27FC236}">
                  <a16:creationId xmlns:a16="http://schemas.microsoft.com/office/drawing/2014/main" id="{28B4328C-424F-B3B8-0E9A-CA5B4D685BA3}"/>
                </a:ext>
              </a:extLst>
            </p:cNvPr>
            <p:cNvPicPr>
              <a:picLocks noChangeAspect="1"/>
            </p:cNvPicPr>
            <p:nvPr/>
          </p:nvPicPr>
          <p:blipFill rotWithShape="1">
            <a:blip r:embed="rId4"/>
            <a:srcRect l="45498" t="15852"/>
            <a:stretch/>
          </p:blipFill>
          <p:spPr>
            <a:xfrm>
              <a:off x="8342810" y="3683650"/>
              <a:ext cx="3634380" cy="1701484"/>
            </a:xfrm>
            <a:prstGeom prst="rect">
              <a:avLst/>
            </a:prstGeom>
          </p:spPr>
        </p:pic>
      </p:grpSp>
      <p:pic>
        <p:nvPicPr>
          <p:cNvPr id="15" name="Picture 14">
            <a:extLst>
              <a:ext uri="{FF2B5EF4-FFF2-40B4-BE49-F238E27FC236}">
                <a16:creationId xmlns:a16="http://schemas.microsoft.com/office/drawing/2014/main" id="{70875A08-B9D1-6151-AD3E-94A9D0990E14}"/>
              </a:ext>
            </a:extLst>
          </p:cNvPr>
          <p:cNvPicPr>
            <a:picLocks noChangeAspect="1"/>
          </p:cNvPicPr>
          <p:nvPr/>
        </p:nvPicPr>
        <p:blipFill>
          <a:blip r:embed="rId5"/>
          <a:stretch>
            <a:fillRect/>
          </a:stretch>
        </p:blipFill>
        <p:spPr>
          <a:xfrm>
            <a:off x="5548747" y="2138516"/>
            <a:ext cx="6190047" cy="1599719"/>
          </a:xfrm>
          <a:prstGeom prst="rect">
            <a:avLst/>
          </a:prstGeom>
        </p:spPr>
      </p:pic>
      <p:sp>
        <p:nvSpPr>
          <p:cNvPr id="3" name="Slide Number Placeholder 2">
            <a:extLst>
              <a:ext uri="{FF2B5EF4-FFF2-40B4-BE49-F238E27FC236}">
                <a16:creationId xmlns:a16="http://schemas.microsoft.com/office/drawing/2014/main" id="{B3CDB52A-A5F0-E28B-8B15-0611D399DAA2}"/>
              </a:ext>
            </a:extLst>
          </p:cNvPr>
          <p:cNvSpPr>
            <a:spLocks noGrp="1"/>
          </p:cNvSpPr>
          <p:nvPr>
            <p:ph type="sldNum" sz="quarter" idx="12"/>
          </p:nvPr>
        </p:nvSpPr>
        <p:spPr/>
        <p:txBody>
          <a:bodyPr/>
          <a:lstStyle/>
          <a:p>
            <a:pPr>
              <a:defRPr/>
            </a:pPr>
            <a:fld id="{79625273-BE34-CF40-A6B2-154B9E634A10}" type="slidenum">
              <a:rPr lang="en-US" smtClean="0"/>
              <a:pPr>
                <a:defRPr/>
              </a:pPr>
              <a:t>5</a:t>
            </a:fld>
            <a:endParaRPr lang="en-US"/>
          </a:p>
        </p:txBody>
      </p:sp>
    </p:spTree>
    <p:extLst>
      <p:ext uri="{BB962C8B-B14F-4D97-AF65-F5344CB8AC3E}">
        <p14:creationId xmlns:p14="http://schemas.microsoft.com/office/powerpoint/2010/main" val="3527309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Projects</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Content Placeholder 4">
            <a:extLst>
              <a:ext uri="{FF2B5EF4-FFF2-40B4-BE49-F238E27FC236}">
                <a16:creationId xmlns:a16="http://schemas.microsoft.com/office/drawing/2014/main" id="{0DC52521-D27E-65A6-FC27-9BBFFB34A799}"/>
              </a:ext>
            </a:extLst>
          </p:cNvPr>
          <p:cNvSpPr>
            <a:spLocks noGrp="1"/>
          </p:cNvSpPr>
          <p:nvPr>
            <p:ph idx="1"/>
          </p:nvPr>
        </p:nvSpPr>
        <p:spPr/>
        <p:txBody>
          <a:bodyPr/>
          <a:lstStyle/>
          <a:p>
            <a:r>
              <a:rPr lang="en-US" dirty="0"/>
              <a:t>You will form 6 groups, 4-5 students each.</a:t>
            </a:r>
          </a:p>
          <a:p>
            <a:r>
              <a:rPr lang="en-US" dirty="0"/>
              <a:t>You will pick a topic for your project such that it uses language models and targets a real-world application.</a:t>
            </a:r>
          </a:p>
          <a:p>
            <a:pPr marL="800100" lvl="1" indent="-342900">
              <a:buFont typeface="Arial" panose="020B0604020202020204" pitchFamily="34" charset="0"/>
              <a:buChar char="•"/>
            </a:pPr>
            <a:r>
              <a:rPr lang="en-US" sz="2000" dirty="0"/>
              <a:t>There should be some form of originality.</a:t>
            </a:r>
          </a:p>
          <a:p>
            <a:pPr marL="800100" lvl="1" indent="-342900">
              <a:buFont typeface="Arial" panose="020B0604020202020204" pitchFamily="34" charset="0"/>
              <a:buChar char="•"/>
            </a:pPr>
            <a:r>
              <a:rPr lang="en-US" sz="2000" dirty="0"/>
              <a:t>If in doubt or having trouble, talk to your professor.</a:t>
            </a:r>
          </a:p>
          <a:p>
            <a:pPr marL="800100" lvl="1" indent="-342900">
              <a:buFont typeface="Arial" panose="020B0604020202020204" pitchFamily="34" charset="0"/>
              <a:buChar char="•"/>
            </a:pPr>
            <a:r>
              <a:rPr lang="en-US" sz="2000" dirty="0"/>
              <a:t>Be creative and ambitious!</a:t>
            </a:r>
          </a:p>
        </p:txBody>
      </p:sp>
      <p:sp>
        <p:nvSpPr>
          <p:cNvPr id="3" name="Slide Number Placeholder 2">
            <a:extLst>
              <a:ext uri="{FF2B5EF4-FFF2-40B4-BE49-F238E27FC236}">
                <a16:creationId xmlns:a16="http://schemas.microsoft.com/office/drawing/2014/main" id="{63D56AC5-6C31-6131-81D5-3AF0C955A019}"/>
              </a:ext>
            </a:extLst>
          </p:cNvPr>
          <p:cNvSpPr>
            <a:spLocks noGrp="1"/>
          </p:cNvSpPr>
          <p:nvPr>
            <p:ph type="sldNum" sz="quarter" idx="12"/>
          </p:nvPr>
        </p:nvSpPr>
        <p:spPr/>
        <p:txBody>
          <a:bodyPr/>
          <a:lstStyle/>
          <a:p>
            <a:pPr>
              <a:defRPr/>
            </a:pPr>
            <a:fld id="{79625273-BE34-CF40-A6B2-154B9E634A10}" type="slidenum">
              <a:rPr lang="en-US" smtClean="0"/>
              <a:pPr>
                <a:defRPr/>
              </a:pPr>
              <a:t>50</a:t>
            </a:fld>
            <a:endParaRPr lang="en-US"/>
          </a:p>
        </p:txBody>
      </p:sp>
    </p:spTree>
    <p:extLst>
      <p:ext uri="{BB962C8B-B14F-4D97-AF65-F5344CB8AC3E}">
        <p14:creationId xmlns:p14="http://schemas.microsoft.com/office/powerpoint/2010/main" val="466311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Projects</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Content Placeholder 4">
            <a:extLst>
              <a:ext uri="{FF2B5EF4-FFF2-40B4-BE49-F238E27FC236}">
                <a16:creationId xmlns:a16="http://schemas.microsoft.com/office/drawing/2014/main" id="{0DC52521-D27E-65A6-FC27-9BBFFB34A799}"/>
              </a:ext>
            </a:extLst>
          </p:cNvPr>
          <p:cNvSpPr>
            <a:spLocks noGrp="1"/>
          </p:cNvSpPr>
          <p:nvPr>
            <p:ph idx="1"/>
          </p:nvPr>
        </p:nvSpPr>
        <p:spPr/>
        <p:txBody>
          <a:bodyPr/>
          <a:lstStyle/>
          <a:p>
            <a:r>
              <a:rPr lang="en-US" dirty="0"/>
              <a:t>Your grade will depend on </a:t>
            </a:r>
          </a:p>
          <a:p>
            <a:pPr marL="914400" lvl="1" indent="-457200">
              <a:buFont typeface="Arial" panose="020B0604020202020204" pitchFamily="34" charset="0"/>
              <a:buChar char="•"/>
            </a:pPr>
            <a:r>
              <a:rPr lang="en-US" sz="2000" dirty="0"/>
              <a:t>A balanced workload among the team members.</a:t>
            </a:r>
          </a:p>
          <a:p>
            <a:pPr marL="914400" lvl="1" indent="-457200">
              <a:buFont typeface="Arial" panose="020B0604020202020204" pitchFamily="34" charset="0"/>
              <a:buChar char="•"/>
            </a:pPr>
            <a:r>
              <a:rPr lang="en-US" sz="2000" dirty="0"/>
              <a:t>The ability to present and document your problem, proposed solution, and results clearly.</a:t>
            </a:r>
          </a:p>
          <a:p>
            <a:pPr marL="914400" lvl="1" indent="-457200">
              <a:buFont typeface="Arial" panose="020B0604020202020204" pitchFamily="34" charset="0"/>
              <a:buChar char="•"/>
            </a:pPr>
            <a:r>
              <a:rPr lang="en-US" sz="2000" dirty="0"/>
              <a:t>The ability to achieve good (or promising) results, adequately justify any limitations, and propose solutions to those limitations.</a:t>
            </a:r>
          </a:p>
          <a:p>
            <a:pPr marL="914400" lvl="1" indent="-457200">
              <a:buFont typeface="Arial" panose="020B0604020202020204" pitchFamily="34" charset="0"/>
              <a:buChar char="•"/>
            </a:pPr>
            <a:r>
              <a:rPr lang="en-US" sz="2000" dirty="0"/>
              <a:t>Others’ ability to interact with your solution and their feedback.</a:t>
            </a:r>
          </a:p>
          <a:p>
            <a:pPr marL="914400" lvl="1" indent="-457200">
              <a:buFont typeface="Arial" panose="020B0604020202020204" pitchFamily="34" charset="0"/>
              <a:buChar char="•"/>
            </a:pPr>
            <a:r>
              <a:rPr lang="en-US" sz="2000" dirty="0"/>
              <a:t>The ability to iteratively improve your results over time according to plan.</a:t>
            </a:r>
          </a:p>
        </p:txBody>
      </p:sp>
      <p:sp>
        <p:nvSpPr>
          <p:cNvPr id="3" name="Slide Number Placeholder 2">
            <a:extLst>
              <a:ext uri="{FF2B5EF4-FFF2-40B4-BE49-F238E27FC236}">
                <a16:creationId xmlns:a16="http://schemas.microsoft.com/office/drawing/2014/main" id="{BC14A66C-E081-3CD2-65EF-445D4F34A33A}"/>
              </a:ext>
            </a:extLst>
          </p:cNvPr>
          <p:cNvSpPr>
            <a:spLocks noGrp="1"/>
          </p:cNvSpPr>
          <p:nvPr>
            <p:ph type="sldNum" sz="quarter" idx="12"/>
          </p:nvPr>
        </p:nvSpPr>
        <p:spPr/>
        <p:txBody>
          <a:bodyPr/>
          <a:lstStyle/>
          <a:p>
            <a:pPr>
              <a:defRPr/>
            </a:pPr>
            <a:fld id="{79625273-BE34-CF40-A6B2-154B9E634A10}" type="slidenum">
              <a:rPr lang="en-US" smtClean="0"/>
              <a:pPr>
                <a:defRPr/>
              </a:pPr>
              <a:t>51</a:t>
            </a:fld>
            <a:endParaRPr lang="en-US"/>
          </a:p>
        </p:txBody>
      </p:sp>
    </p:spTree>
    <p:extLst>
      <p:ext uri="{BB962C8B-B14F-4D97-AF65-F5344CB8AC3E}">
        <p14:creationId xmlns:p14="http://schemas.microsoft.com/office/powerpoint/2010/main" val="3009273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Projects</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Content Placeholder 4">
            <a:extLst>
              <a:ext uri="{FF2B5EF4-FFF2-40B4-BE49-F238E27FC236}">
                <a16:creationId xmlns:a16="http://schemas.microsoft.com/office/drawing/2014/main" id="{0DC52521-D27E-65A6-FC27-9BBFFB34A799}"/>
              </a:ext>
            </a:extLst>
          </p:cNvPr>
          <p:cNvSpPr>
            <a:spLocks noGrp="1"/>
          </p:cNvSpPr>
          <p:nvPr>
            <p:ph idx="1"/>
          </p:nvPr>
        </p:nvSpPr>
        <p:spPr/>
        <p:txBody>
          <a:bodyPr/>
          <a:lstStyle/>
          <a:p>
            <a:r>
              <a:rPr lang="en-US" sz="2000" dirty="0"/>
              <a:t>Generally, all team members will get the same grade </a:t>
            </a:r>
            <a:r>
              <a:rPr lang="en-US" sz="2000" b="1" u="sng" dirty="0"/>
              <a:t>given they have contributed equally to the project.</a:t>
            </a:r>
          </a:p>
          <a:p>
            <a:r>
              <a:rPr lang="en-US" sz="2000" dirty="0"/>
              <a:t>Team members should also contribute, more or less, across the different component of the project (i.e., coding, writing, presenting, etc.)</a:t>
            </a:r>
          </a:p>
          <a:p>
            <a:r>
              <a:rPr lang="en-US" sz="2000" dirty="0"/>
              <a:t>Equal contribution:</a:t>
            </a:r>
          </a:p>
          <a:p>
            <a:pPr marL="800100" lvl="1" indent="-342900">
              <a:buFont typeface="Arial" panose="020B0604020202020204" pitchFamily="34" charset="0"/>
              <a:buChar char="•"/>
            </a:pPr>
            <a:r>
              <a:rPr lang="en-US" sz="1800" dirty="0"/>
              <a:t>For each submission, you will include a schedule of current and expected contributions per team member.</a:t>
            </a:r>
          </a:p>
          <a:p>
            <a:pPr marL="800100" lvl="1" indent="-342900">
              <a:buFont typeface="Arial" panose="020B0604020202020204" pitchFamily="34" charset="0"/>
              <a:buChar char="•"/>
            </a:pPr>
            <a:r>
              <a:rPr lang="en-US" sz="1800" dirty="0"/>
              <a:t>After the 1</a:t>
            </a:r>
            <a:r>
              <a:rPr lang="en-US" sz="1800" baseline="30000" dirty="0"/>
              <a:t>st</a:t>
            </a:r>
            <a:r>
              <a:rPr lang="en-US" sz="1800" dirty="0"/>
              <a:t> milestone, you will fill a survey grading yourself and fellow teammates and reflecting on the health of your team. This is a chance to communicate any concerns you have regarding group dynamic or unfair work distribution.</a:t>
            </a:r>
          </a:p>
          <a:p>
            <a:pPr marL="800100" lvl="1" indent="-342900">
              <a:buFont typeface="Arial" panose="020B0604020202020204" pitchFamily="34" charset="0"/>
              <a:buChar char="•"/>
            </a:pPr>
            <a:r>
              <a:rPr lang="en-US" sz="1800" dirty="0"/>
              <a:t>If it becomes evident that some team members have significantly under-contributed to the project, they will be scored individually.</a:t>
            </a:r>
          </a:p>
        </p:txBody>
      </p:sp>
      <p:sp>
        <p:nvSpPr>
          <p:cNvPr id="3" name="Slide Number Placeholder 2">
            <a:extLst>
              <a:ext uri="{FF2B5EF4-FFF2-40B4-BE49-F238E27FC236}">
                <a16:creationId xmlns:a16="http://schemas.microsoft.com/office/drawing/2014/main" id="{56EEB4EA-2088-AAAF-8A53-2CA2A3FA2982}"/>
              </a:ext>
            </a:extLst>
          </p:cNvPr>
          <p:cNvSpPr>
            <a:spLocks noGrp="1"/>
          </p:cNvSpPr>
          <p:nvPr>
            <p:ph type="sldNum" sz="quarter" idx="12"/>
          </p:nvPr>
        </p:nvSpPr>
        <p:spPr/>
        <p:txBody>
          <a:bodyPr/>
          <a:lstStyle/>
          <a:p>
            <a:pPr>
              <a:defRPr/>
            </a:pPr>
            <a:fld id="{79625273-BE34-CF40-A6B2-154B9E634A10}" type="slidenum">
              <a:rPr lang="en-US" smtClean="0"/>
              <a:pPr>
                <a:defRPr/>
              </a:pPr>
              <a:t>52</a:t>
            </a:fld>
            <a:endParaRPr lang="en-US"/>
          </a:p>
        </p:txBody>
      </p:sp>
    </p:spTree>
    <p:extLst>
      <p:ext uri="{BB962C8B-B14F-4D97-AF65-F5344CB8AC3E}">
        <p14:creationId xmlns:p14="http://schemas.microsoft.com/office/powerpoint/2010/main" val="1738002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Projects</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Content Placeholder 4">
            <a:extLst>
              <a:ext uri="{FF2B5EF4-FFF2-40B4-BE49-F238E27FC236}">
                <a16:creationId xmlns:a16="http://schemas.microsoft.com/office/drawing/2014/main" id="{0DC52521-D27E-65A6-FC27-9BBFFB34A799}"/>
              </a:ext>
            </a:extLst>
          </p:cNvPr>
          <p:cNvSpPr>
            <a:spLocks noGrp="1"/>
          </p:cNvSpPr>
          <p:nvPr>
            <p:ph idx="1"/>
          </p:nvPr>
        </p:nvSpPr>
        <p:spPr/>
        <p:txBody>
          <a:bodyPr/>
          <a:lstStyle/>
          <a:p>
            <a:r>
              <a:rPr lang="en-US" dirty="0"/>
              <a:t>The grade will be 15% project proposal, 35% 1</a:t>
            </a:r>
            <a:r>
              <a:rPr lang="en-US" baseline="30000" dirty="0"/>
              <a:t>st</a:t>
            </a:r>
            <a:r>
              <a:rPr lang="en-US" dirty="0"/>
              <a:t> milestone, and 50% final milestone. </a:t>
            </a:r>
          </a:p>
          <a:p>
            <a:r>
              <a:rPr lang="en-US" dirty="0"/>
              <a:t>While the class will focus more on technology, you will get the chance to explore other aspects of project management.</a:t>
            </a:r>
          </a:p>
        </p:txBody>
      </p:sp>
      <p:sp>
        <p:nvSpPr>
          <p:cNvPr id="3" name="Slide Number Placeholder 2">
            <a:extLst>
              <a:ext uri="{FF2B5EF4-FFF2-40B4-BE49-F238E27FC236}">
                <a16:creationId xmlns:a16="http://schemas.microsoft.com/office/drawing/2014/main" id="{160DB7D3-36FE-40A6-5798-A38F33E43049}"/>
              </a:ext>
            </a:extLst>
          </p:cNvPr>
          <p:cNvSpPr>
            <a:spLocks noGrp="1"/>
          </p:cNvSpPr>
          <p:nvPr>
            <p:ph type="sldNum" sz="quarter" idx="12"/>
          </p:nvPr>
        </p:nvSpPr>
        <p:spPr/>
        <p:txBody>
          <a:bodyPr/>
          <a:lstStyle/>
          <a:p>
            <a:pPr>
              <a:defRPr/>
            </a:pPr>
            <a:fld id="{79625273-BE34-CF40-A6B2-154B9E634A10}" type="slidenum">
              <a:rPr lang="en-US" smtClean="0"/>
              <a:pPr>
                <a:defRPr/>
              </a:pPr>
              <a:t>53</a:t>
            </a:fld>
            <a:endParaRPr lang="en-US"/>
          </a:p>
        </p:txBody>
      </p:sp>
    </p:spTree>
    <p:extLst>
      <p:ext uri="{BB962C8B-B14F-4D97-AF65-F5344CB8AC3E}">
        <p14:creationId xmlns:p14="http://schemas.microsoft.com/office/powerpoint/2010/main" val="2949836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err="1"/>
              <a:t>Dicussions</a:t>
            </a:r>
            <a:endParaRPr lang="en-US" dirty="0"/>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Content Placeholder 4">
            <a:extLst>
              <a:ext uri="{FF2B5EF4-FFF2-40B4-BE49-F238E27FC236}">
                <a16:creationId xmlns:a16="http://schemas.microsoft.com/office/drawing/2014/main" id="{0DC52521-D27E-65A6-FC27-9BBFFB34A799}"/>
              </a:ext>
            </a:extLst>
          </p:cNvPr>
          <p:cNvSpPr>
            <a:spLocks noGrp="1"/>
          </p:cNvSpPr>
          <p:nvPr>
            <p:ph idx="1"/>
          </p:nvPr>
        </p:nvSpPr>
        <p:spPr>
          <a:xfrm>
            <a:off x="664773" y="2059439"/>
            <a:ext cx="7091861" cy="3827463"/>
          </a:xfrm>
        </p:spPr>
        <p:txBody>
          <a:bodyPr/>
          <a:lstStyle/>
          <a:p>
            <a:r>
              <a:rPr lang="en-US" sz="2000" dirty="0"/>
              <a:t>Being able to communicate your thoughts and defend them is of utmost importance in the workplace.</a:t>
            </a:r>
          </a:p>
          <a:p>
            <a:r>
              <a:rPr lang="en-US" sz="2000" dirty="0"/>
              <a:t>Your active presence is also of utmost importance in the workplace.</a:t>
            </a:r>
          </a:p>
          <a:p>
            <a:r>
              <a:rPr lang="en-US" sz="2000" dirty="0"/>
              <a:t>You do not have to (and probably cannot) always be right. But, you will most certainly contribute to the learning experience. </a:t>
            </a:r>
          </a:p>
          <a:p>
            <a:r>
              <a:rPr lang="en-US" sz="2000" dirty="0"/>
              <a:t>Discussions can also take place on Blackboard.</a:t>
            </a:r>
          </a:p>
          <a:p>
            <a:r>
              <a:rPr lang="en-US" sz="2000" dirty="0"/>
              <a:t>They also include constructively critiquing other classmate’s projects.</a:t>
            </a:r>
          </a:p>
          <a:p>
            <a:r>
              <a:rPr lang="en-US" sz="2000" dirty="0"/>
              <a:t>Pre-class readings will be brought up in class and will count towards your grade.</a:t>
            </a:r>
          </a:p>
        </p:txBody>
      </p:sp>
      <p:grpSp>
        <p:nvGrpSpPr>
          <p:cNvPr id="6" name="Group 5">
            <a:extLst>
              <a:ext uri="{FF2B5EF4-FFF2-40B4-BE49-F238E27FC236}">
                <a16:creationId xmlns:a16="http://schemas.microsoft.com/office/drawing/2014/main" id="{3EF4280C-A7C0-4EB4-AF20-9A376205E74B}"/>
              </a:ext>
            </a:extLst>
          </p:cNvPr>
          <p:cNvGrpSpPr/>
          <p:nvPr/>
        </p:nvGrpSpPr>
        <p:grpSpPr>
          <a:xfrm>
            <a:off x="7998372" y="2059439"/>
            <a:ext cx="7754985" cy="3086672"/>
            <a:chOff x="7998372" y="2059439"/>
            <a:chExt cx="7754985" cy="3086672"/>
          </a:xfrm>
        </p:grpSpPr>
        <p:pic>
          <p:nvPicPr>
            <p:cNvPr id="48130" name="Picture 2">
              <a:extLst>
                <a:ext uri="{FF2B5EF4-FFF2-40B4-BE49-F238E27FC236}">
                  <a16:creationId xmlns:a16="http://schemas.microsoft.com/office/drawing/2014/main" id="{9257EED7-EC3A-6B1F-10D2-9033DE00A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372" y="2059439"/>
              <a:ext cx="3703091" cy="26687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3DBDD2-8F41-F804-B746-6D0746DA7F98}"/>
                </a:ext>
              </a:extLst>
            </p:cNvPr>
            <p:cNvSpPr txBox="1"/>
            <p:nvPr/>
          </p:nvSpPr>
          <p:spPr>
            <a:xfrm>
              <a:off x="8630642" y="4976834"/>
              <a:ext cx="7122715" cy="169277"/>
            </a:xfrm>
            <a:prstGeom prst="rect">
              <a:avLst/>
            </a:prstGeom>
            <a:noFill/>
          </p:spPr>
          <p:txBody>
            <a:bodyPr wrap="square">
              <a:spAutoFit/>
            </a:bodyPr>
            <a:lstStyle/>
            <a:p>
              <a:pPr marL="0" marR="0" lvl="0" indent="0" algn="l" rtl="0">
                <a:spcBef>
                  <a:spcPts val="0"/>
                </a:spcBef>
                <a:spcAft>
                  <a:spcPts val="0"/>
                </a:spcAft>
                <a:buNone/>
              </a:pPr>
              <a:r>
                <a:rPr lang="en-US" sz="500" u="sng" dirty="0">
                  <a:solidFill>
                    <a:schemeClr val="dk1"/>
                  </a:solidFill>
                  <a:latin typeface="Trebuchet MS"/>
                  <a:ea typeface="Trebuchet MS"/>
                  <a:cs typeface="Trebuchet MS"/>
                  <a:sym typeface="Trebuchet MS"/>
                </a:rPr>
                <a:t>https://livebook.manning.com/concept/machine-learning/ensemble-method</a:t>
              </a:r>
              <a:endParaRPr lang="en-US" sz="500" dirty="0"/>
            </a:p>
          </p:txBody>
        </p:sp>
      </p:grpSp>
      <p:sp>
        <p:nvSpPr>
          <p:cNvPr id="8" name="Slide Number Placeholder 7">
            <a:extLst>
              <a:ext uri="{FF2B5EF4-FFF2-40B4-BE49-F238E27FC236}">
                <a16:creationId xmlns:a16="http://schemas.microsoft.com/office/drawing/2014/main" id="{01D775EE-16E9-391D-E43E-FF857479D0FD}"/>
              </a:ext>
            </a:extLst>
          </p:cNvPr>
          <p:cNvSpPr>
            <a:spLocks noGrp="1"/>
          </p:cNvSpPr>
          <p:nvPr>
            <p:ph type="sldNum" sz="quarter" idx="12"/>
          </p:nvPr>
        </p:nvSpPr>
        <p:spPr/>
        <p:txBody>
          <a:bodyPr/>
          <a:lstStyle/>
          <a:p>
            <a:pPr>
              <a:defRPr/>
            </a:pPr>
            <a:fld id="{79625273-BE34-CF40-A6B2-154B9E634A10}" type="slidenum">
              <a:rPr lang="en-US" smtClean="0"/>
              <a:pPr>
                <a:defRPr/>
              </a:pPr>
              <a:t>54</a:t>
            </a:fld>
            <a:endParaRPr lang="en-US"/>
          </a:p>
        </p:txBody>
      </p:sp>
    </p:spTree>
    <p:extLst>
      <p:ext uri="{BB962C8B-B14F-4D97-AF65-F5344CB8AC3E}">
        <p14:creationId xmlns:p14="http://schemas.microsoft.com/office/powerpoint/2010/main" val="2610103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Individual Work</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Content Placeholder 4">
            <a:extLst>
              <a:ext uri="{FF2B5EF4-FFF2-40B4-BE49-F238E27FC236}">
                <a16:creationId xmlns:a16="http://schemas.microsoft.com/office/drawing/2014/main" id="{0DC52521-D27E-65A6-FC27-9BBFFB34A799}"/>
              </a:ext>
            </a:extLst>
          </p:cNvPr>
          <p:cNvSpPr>
            <a:spLocks noGrp="1"/>
          </p:cNvSpPr>
          <p:nvPr>
            <p:ph idx="1"/>
          </p:nvPr>
        </p:nvSpPr>
        <p:spPr>
          <a:xfrm>
            <a:off x="664773" y="2059439"/>
            <a:ext cx="7091861" cy="3827463"/>
          </a:xfrm>
        </p:spPr>
        <p:txBody>
          <a:bodyPr/>
          <a:lstStyle/>
          <a:p>
            <a:r>
              <a:rPr lang="en-US" sz="2000" dirty="0"/>
              <a:t>You will have 3-4 different individual assignments. You will be working on these on your own.</a:t>
            </a:r>
          </a:p>
          <a:p>
            <a:r>
              <a:rPr lang="en-US" sz="2000" dirty="0"/>
              <a:t>Some of these will be completely independent from the work in class, others will be a follow-up on a class demo.</a:t>
            </a:r>
          </a:p>
          <a:p>
            <a:r>
              <a:rPr lang="en-US" sz="2000" dirty="0"/>
              <a:t>Before reaching out to professor/TA with questions, make sure you have done your homework, given your best effort, and researched well on your own first.</a:t>
            </a:r>
          </a:p>
        </p:txBody>
      </p:sp>
      <p:sp>
        <p:nvSpPr>
          <p:cNvPr id="3" name="Slide Number Placeholder 2">
            <a:extLst>
              <a:ext uri="{FF2B5EF4-FFF2-40B4-BE49-F238E27FC236}">
                <a16:creationId xmlns:a16="http://schemas.microsoft.com/office/drawing/2014/main" id="{335FF8DD-2C41-3E6E-1F03-02B5A989F148}"/>
              </a:ext>
            </a:extLst>
          </p:cNvPr>
          <p:cNvSpPr>
            <a:spLocks noGrp="1"/>
          </p:cNvSpPr>
          <p:nvPr>
            <p:ph type="sldNum" sz="quarter" idx="12"/>
          </p:nvPr>
        </p:nvSpPr>
        <p:spPr/>
        <p:txBody>
          <a:bodyPr/>
          <a:lstStyle/>
          <a:p>
            <a:pPr>
              <a:defRPr/>
            </a:pPr>
            <a:fld id="{79625273-BE34-CF40-A6B2-154B9E634A10}" type="slidenum">
              <a:rPr lang="en-US" smtClean="0"/>
              <a:pPr>
                <a:defRPr/>
              </a:pPr>
              <a:t>55</a:t>
            </a:fld>
            <a:endParaRPr lang="en-US"/>
          </a:p>
        </p:txBody>
      </p:sp>
    </p:spTree>
    <p:extLst>
      <p:ext uri="{BB962C8B-B14F-4D97-AF65-F5344CB8AC3E}">
        <p14:creationId xmlns:p14="http://schemas.microsoft.com/office/powerpoint/2010/main" val="29902818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Coding Frameworks and Platforms</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Google Shape;850;p60" descr="Logo, company name&#10;&#10;Description automatically generated">
            <a:extLst>
              <a:ext uri="{FF2B5EF4-FFF2-40B4-BE49-F238E27FC236}">
                <a16:creationId xmlns:a16="http://schemas.microsoft.com/office/drawing/2014/main" id="{72951995-DCB7-BBF6-9AF4-F2B55C813D4B}"/>
              </a:ext>
            </a:extLst>
          </p:cNvPr>
          <p:cNvPicPr preferRelativeResize="0"/>
          <p:nvPr/>
        </p:nvPicPr>
        <p:blipFill rotWithShape="1">
          <a:blip r:embed="rId3">
            <a:alphaModFix/>
          </a:blip>
          <a:srcRect/>
          <a:stretch/>
        </p:blipFill>
        <p:spPr>
          <a:xfrm>
            <a:off x="3899107" y="2394578"/>
            <a:ext cx="2743200" cy="1371600"/>
          </a:xfrm>
          <a:prstGeom prst="rect">
            <a:avLst/>
          </a:prstGeom>
          <a:noFill/>
          <a:ln>
            <a:noFill/>
          </a:ln>
        </p:spPr>
      </p:pic>
      <p:pic>
        <p:nvPicPr>
          <p:cNvPr id="26628" name="Picture 4" descr="Brand assets - Hugging Face">
            <a:extLst>
              <a:ext uri="{FF2B5EF4-FFF2-40B4-BE49-F238E27FC236}">
                <a16:creationId xmlns:a16="http://schemas.microsoft.com/office/drawing/2014/main" id="{908ED774-1612-13FD-3F27-2374ED163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9644" y="4519282"/>
            <a:ext cx="4152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OpenAI Makes GPT-3 Broadly Available To Developers Through API Service">
            <a:extLst>
              <a:ext uri="{FF2B5EF4-FFF2-40B4-BE49-F238E27FC236}">
                <a16:creationId xmlns:a16="http://schemas.microsoft.com/office/drawing/2014/main" id="{B27F0404-DA82-4629-C362-505421F3E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604" y="4105273"/>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Microsoft Azure Management - Imagar Solutions Company">
            <a:extLst>
              <a:ext uri="{FF2B5EF4-FFF2-40B4-BE49-F238E27FC236}">
                <a16:creationId xmlns:a16="http://schemas.microsoft.com/office/drawing/2014/main" id="{9FB0A9A5-4259-21F9-966C-A774253621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5050" y="2232653"/>
            <a:ext cx="270510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IT12A01: FUNDAMENTALS OF PYTHON PROGRAMMING (SF) (SYNCHRONOUS E-LEARNING) -  NTUC LearningHub">
            <a:extLst>
              <a:ext uri="{FF2B5EF4-FFF2-40B4-BE49-F238E27FC236}">
                <a16:creationId xmlns:a16="http://schemas.microsoft.com/office/drawing/2014/main" id="{6FD675FB-A4FC-E592-EC68-3231A061076D}"/>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718079" y="211006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Mastering Prompt Engineering for LLM Applications with LangChain">
            <a:extLst>
              <a:ext uri="{FF2B5EF4-FFF2-40B4-BE49-F238E27FC236}">
                <a16:creationId xmlns:a16="http://schemas.microsoft.com/office/drawing/2014/main" id="{02E31F70-0CFE-70DF-145E-DE589731CC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6049" y="400017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78056BD-185A-6468-FBAF-68263A542DF8}"/>
              </a:ext>
            </a:extLst>
          </p:cNvPr>
          <p:cNvSpPr>
            <a:spLocks noGrp="1"/>
          </p:cNvSpPr>
          <p:nvPr>
            <p:ph type="sldNum" sz="quarter" idx="12"/>
          </p:nvPr>
        </p:nvSpPr>
        <p:spPr/>
        <p:txBody>
          <a:bodyPr/>
          <a:lstStyle/>
          <a:p>
            <a:pPr>
              <a:defRPr/>
            </a:pPr>
            <a:fld id="{79625273-BE34-CF40-A6B2-154B9E634A10}" type="slidenum">
              <a:rPr lang="en-US" smtClean="0"/>
              <a:pPr>
                <a:defRPr/>
              </a:pPr>
              <a:t>56</a:t>
            </a:fld>
            <a:endParaRPr lang="en-US"/>
          </a:p>
        </p:txBody>
      </p:sp>
    </p:spTree>
    <p:extLst>
      <p:ext uri="{BB962C8B-B14F-4D97-AF65-F5344CB8AC3E}">
        <p14:creationId xmlns:p14="http://schemas.microsoft.com/office/powerpoint/2010/main" val="1721193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Shared Computing Cluster (SCC)</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ED0388FC-04BD-0ACE-B571-E97AC67BCAF1}"/>
              </a:ext>
            </a:extLst>
          </p:cNvPr>
          <p:cNvSpPr>
            <a:spLocks noGrp="1"/>
          </p:cNvSpPr>
          <p:nvPr>
            <p:ph idx="1"/>
          </p:nvPr>
        </p:nvSpPr>
        <p:spPr>
          <a:xfrm>
            <a:off x="664773" y="2059439"/>
            <a:ext cx="5431227" cy="3827463"/>
          </a:xfrm>
        </p:spPr>
        <p:txBody>
          <a:bodyPr/>
          <a:lstStyle/>
          <a:p>
            <a:r>
              <a:rPr lang="en-US" dirty="0"/>
              <a:t>BU’s computing cluster with access to CPUs and GPUs.</a:t>
            </a:r>
          </a:p>
          <a:p>
            <a:r>
              <a:rPr lang="en-US" dirty="0"/>
              <a:t>Each of you will get a limited number of compute hours. Use your allocations wisely!</a:t>
            </a:r>
          </a:p>
          <a:p>
            <a:r>
              <a:rPr lang="en-US" dirty="0"/>
              <a:t>When facing issues, ask the professor or TA for help. </a:t>
            </a:r>
          </a:p>
          <a:p>
            <a:r>
              <a:rPr lang="en-US" b="1" u="sng" dirty="0"/>
              <a:t>Don’t leave things till last minute!</a:t>
            </a:r>
          </a:p>
          <a:p>
            <a:endParaRPr lang="en-US" dirty="0"/>
          </a:p>
          <a:p>
            <a:endParaRPr lang="en-US" dirty="0"/>
          </a:p>
          <a:p>
            <a:endParaRPr lang="en-US" dirty="0"/>
          </a:p>
        </p:txBody>
      </p:sp>
      <p:pic>
        <p:nvPicPr>
          <p:cNvPr id="33794" name="Picture 2">
            <a:extLst>
              <a:ext uri="{FF2B5EF4-FFF2-40B4-BE49-F238E27FC236}">
                <a16:creationId xmlns:a16="http://schemas.microsoft.com/office/drawing/2014/main" id="{E279FC4B-2660-FD89-13EF-284B1AB52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182" y="4966466"/>
            <a:ext cx="2658067" cy="646058"/>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View of the SCC Machines at the MGHPCC">
            <a:extLst>
              <a:ext uri="{FF2B5EF4-FFF2-40B4-BE49-F238E27FC236}">
                <a16:creationId xmlns:a16="http://schemas.microsoft.com/office/drawing/2014/main" id="{9B45B8AB-BAE7-9A31-511D-E98389585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575" y="3120587"/>
            <a:ext cx="1905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5E94FFA-5C2E-939A-E022-EB034395D698}"/>
              </a:ext>
            </a:extLst>
          </p:cNvPr>
          <p:cNvSpPr>
            <a:spLocks noGrp="1"/>
          </p:cNvSpPr>
          <p:nvPr>
            <p:ph type="sldNum" sz="quarter" idx="12"/>
          </p:nvPr>
        </p:nvSpPr>
        <p:spPr/>
        <p:txBody>
          <a:bodyPr/>
          <a:lstStyle/>
          <a:p>
            <a:pPr>
              <a:defRPr/>
            </a:pPr>
            <a:fld id="{79625273-BE34-CF40-A6B2-154B9E634A10}" type="slidenum">
              <a:rPr lang="en-US" smtClean="0"/>
              <a:pPr>
                <a:defRPr/>
              </a:pPr>
              <a:t>57</a:t>
            </a:fld>
            <a:endParaRPr lang="en-US"/>
          </a:p>
        </p:txBody>
      </p:sp>
    </p:spTree>
    <p:extLst>
      <p:ext uri="{BB962C8B-B14F-4D97-AF65-F5344CB8AC3E}">
        <p14:creationId xmlns:p14="http://schemas.microsoft.com/office/powerpoint/2010/main" val="1922118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2EB-4C8D-114F-A0E3-27A9E0A155D9}"/>
              </a:ext>
            </a:extLst>
          </p:cNvPr>
          <p:cNvSpPr>
            <a:spLocks noGrp="1"/>
          </p:cNvSpPr>
          <p:nvPr>
            <p:ph type="ctrTitle"/>
          </p:nvPr>
        </p:nvSpPr>
        <p:spPr>
          <a:xfrm>
            <a:off x="5215252" y="1308100"/>
            <a:ext cx="5960748" cy="3339274"/>
          </a:xfrm>
        </p:spPr>
        <p:txBody>
          <a:bodyPr/>
          <a:lstStyle/>
          <a:p>
            <a:r>
              <a:rPr lang="en-US" dirty="0"/>
              <a:t>Assignment</a:t>
            </a:r>
          </a:p>
        </p:txBody>
      </p:sp>
      <p:sp>
        <p:nvSpPr>
          <p:cNvPr id="3" name="Subtitle 2">
            <a:extLst>
              <a:ext uri="{FF2B5EF4-FFF2-40B4-BE49-F238E27FC236}">
                <a16:creationId xmlns:a16="http://schemas.microsoft.com/office/drawing/2014/main" id="{4D522CB0-C890-CB47-A6EC-AD5509523EC7}"/>
              </a:ext>
            </a:extLst>
          </p:cNvPr>
          <p:cNvSpPr>
            <a:spLocks noGrp="1"/>
          </p:cNvSpPr>
          <p:nvPr>
            <p:ph type="subTitle" idx="1"/>
          </p:nvPr>
        </p:nvSpPr>
        <p:spPr>
          <a:xfrm>
            <a:off x="5215252" y="4293688"/>
            <a:ext cx="5232400" cy="345170"/>
          </a:xfrm>
        </p:spPr>
        <p:txBody>
          <a:bodyPr/>
          <a:lstStyle/>
          <a:p>
            <a:pPr>
              <a:lnSpc>
                <a:spcPct val="80000"/>
              </a:lnSpc>
            </a:pPr>
            <a:endParaRPr lang="en-US" sz="2400" dirty="0"/>
          </a:p>
        </p:txBody>
      </p:sp>
    </p:spTree>
    <p:extLst>
      <p:ext uri="{BB962C8B-B14F-4D97-AF65-F5344CB8AC3E}">
        <p14:creationId xmlns:p14="http://schemas.microsoft.com/office/powerpoint/2010/main" val="3760063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Take a look at this other example</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ED0388FC-04BD-0ACE-B571-E97AC67BCAF1}"/>
              </a:ext>
            </a:extLst>
          </p:cNvPr>
          <p:cNvSpPr>
            <a:spLocks noGrp="1"/>
          </p:cNvSpPr>
          <p:nvPr>
            <p:ph idx="1"/>
          </p:nvPr>
        </p:nvSpPr>
        <p:spPr>
          <a:xfrm>
            <a:off x="664773" y="2059439"/>
            <a:ext cx="5431227" cy="3827463"/>
          </a:xfrm>
        </p:spPr>
        <p:txBody>
          <a:bodyPr/>
          <a:lstStyle/>
          <a:p>
            <a:r>
              <a:rPr lang="en-US" dirty="0">
                <a:hlinkClick r:id="rId3"/>
              </a:rPr>
              <a:t>SCC Guide</a:t>
            </a: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72CC4613-F4C9-26BF-6126-04D653157A83}"/>
              </a:ext>
            </a:extLst>
          </p:cNvPr>
          <p:cNvSpPr>
            <a:spLocks noGrp="1"/>
          </p:cNvSpPr>
          <p:nvPr>
            <p:ph type="sldNum" sz="quarter" idx="12"/>
          </p:nvPr>
        </p:nvSpPr>
        <p:spPr/>
        <p:txBody>
          <a:bodyPr/>
          <a:lstStyle/>
          <a:p>
            <a:pPr>
              <a:defRPr/>
            </a:pPr>
            <a:fld id="{79625273-BE34-CF40-A6B2-154B9E634A10}" type="slidenum">
              <a:rPr lang="en-US" smtClean="0"/>
              <a:pPr>
                <a:defRPr/>
              </a:pPr>
              <a:t>59</a:t>
            </a:fld>
            <a:endParaRPr lang="en-US"/>
          </a:p>
        </p:txBody>
      </p:sp>
    </p:spTree>
    <p:extLst>
      <p:ext uri="{BB962C8B-B14F-4D97-AF65-F5344CB8AC3E}">
        <p14:creationId xmlns:p14="http://schemas.microsoft.com/office/powerpoint/2010/main" val="4291647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5C16-3C48-914A-87B5-81D162BE3F85}"/>
              </a:ext>
            </a:extLst>
          </p:cNvPr>
          <p:cNvSpPr>
            <a:spLocks noGrp="1"/>
          </p:cNvSpPr>
          <p:nvPr>
            <p:ph type="title"/>
          </p:nvPr>
        </p:nvSpPr>
        <p:spPr/>
        <p:txBody>
          <a:bodyPr/>
          <a:lstStyle/>
          <a:p>
            <a:r>
              <a:rPr lang="en-US" dirty="0">
                <a:cs typeface="Calibri Light"/>
              </a:rPr>
              <a:t>ChatGPT is horrible!</a:t>
            </a:r>
            <a:endParaRPr lang="en-US" dirty="0"/>
          </a:p>
        </p:txBody>
      </p:sp>
      <p:sp>
        <p:nvSpPr>
          <p:cNvPr id="5" name="Footer Placeholder 4">
            <a:extLst>
              <a:ext uri="{FF2B5EF4-FFF2-40B4-BE49-F238E27FC236}">
                <a16:creationId xmlns:a16="http://schemas.microsoft.com/office/drawing/2014/main" id="{E3836FB4-720C-0E41-BD00-5E361110EF12}"/>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E478050A-4232-7FE6-1C8F-4758A30A31E0}"/>
              </a:ext>
            </a:extLst>
          </p:cNvPr>
          <p:cNvPicPr>
            <a:picLocks noChangeAspect="1"/>
          </p:cNvPicPr>
          <p:nvPr/>
        </p:nvPicPr>
        <p:blipFill>
          <a:blip r:embed="rId3"/>
          <a:stretch>
            <a:fillRect/>
          </a:stretch>
        </p:blipFill>
        <p:spPr>
          <a:xfrm>
            <a:off x="6845063" y="2409577"/>
            <a:ext cx="3197666" cy="3303946"/>
          </a:xfrm>
          <a:prstGeom prst="rect">
            <a:avLst/>
          </a:prstGeom>
        </p:spPr>
      </p:pic>
      <p:pic>
        <p:nvPicPr>
          <p:cNvPr id="8" name="Picture 7">
            <a:extLst>
              <a:ext uri="{FF2B5EF4-FFF2-40B4-BE49-F238E27FC236}">
                <a16:creationId xmlns:a16="http://schemas.microsoft.com/office/drawing/2014/main" id="{FFAD00F8-881C-EB3D-EFA4-0AA63B173608}"/>
              </a:ext>
            </a:extLst>
          </p:cNvPr>
          <p:cNvPicPr>
            <a:picLocks noChangeAspect="1"/>
          </p:cNvPicPr>
          <p:nvPr/>
        </p:nvPicPr>
        <p:blipFill>
          <a:blip r:embed="rId4"/>
          <a:stretch>
            <a:fillRect/>
          </a:stretch>
        </p:blipFill>
        <p:spPr>
          <a:xfrm>
            <a:off x="1971025" y="1826647"/>
            <a:ext cx="3567643" cy="4469805"/>
          </a:xfrm>
          <a:prstGeom prst="rect">
            <a:avLst/>
          </a:prstGeom>
        </p:spPr>
      </p:pic>
      <p:pic>
        <p:nvPicPr>
          <p:cNvPr id="12" name="Picture 11">
            <a:extLst>
              <a:ext uri="{FF2B5EF4-FFF2-40B4-BE49-F238E27FC236}">
                <a16:creationId xmlns:a16="http://schemas.microsoft.com/office/drawing/2014/main" id="{AD21DD79-E7B0-D475-27A4-C74BAF42281D}"/>
              </a:ext>
            </a:extLst>
          </p:cNvPr>
          <p:cNvPicPr>
            <a:picLocks noChangeAspect="1"/>
          </p:cNvPicPr>
          <p:nvPr/>
        </p:nvPicPr>
        <p:blipFill>
          <a:blip r:embed="rId5"/>
          <a:stretch>
            <a:fillRect/>
          </a:stretch>
        </p:blipFill>
        <p:spPr>
          <a:xfrm>
            <a:off x="5997677" y="838200"/>
            <a:ext cx="5923521" cy="1220804"/>
          </a:xfrm>
          <a:prstGeom prst="rect">
            <a:avLst/>
          </a:prstGeom>
        </p:spPr>
      </p:pic>
      <p:sp>
        <p:nvSpPr>
          <p:cNvPr id="3" name="Slide Number Placeholder 2">
            <a:extLst>
              <a:ext uri="{FF2B5EF4-FFF2-40B4-BE49-F238E27FC236}">
                <a16:creationId xmlns:a16="http://schemas.microsoft.com/office/drawing/2014/main" id="{C1F2D057-31C2-5F0C-D9D8-54256A95D847}"/>
              </a:ext>
            </a:extLst>
          </p:cNvPr>
          <p:cNvSpPr>
            <a:spLocks noGrp="1"/>
          </p:cNvSpPr>
          <p:nvPr>
            <p:ph type="sldNum" sz="quarter" idx="12"/>
          </p:nvPr>
        </p:nvSpPr>
        <p:spPr/>
        <p:txBody>
          <a:bodyPr/>
          <a:lstStyle/>
          <a:p>
            <a:pPr>
              <a:defRPr/>
            </a:pPr>
            <a:fld id="{79625273-BE34-CF40-A6B2-154B9E634A10}" type="slidenum">
              <a:rPr lang="en-US" smtClean="0"/>
              <a:pPr>
                <a:defRPr/>
              </a:pPr>
              <a:t>6</a:t>
            </a:fld>
            <a:endParaRPr lang="en-US"/>
          </a:p>
        </p:txBody>
      </p:sp>
    </p:spTree>
    <p:extLst>
      <p:ext uri="{BB962C8B-B14F-4D97-AF65-F5344CB8AC3E}">
        <p14:creationId xmlns:p14="http://schemas.microsoft.com/office/powerpoint/2010/main" val="3733617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F9677-A4A0-924E-9C54-8F36F25773B7}"/>
              </a:ext>
            </a:extLst>
          </p:cNvPr>
          <p:cNvSpPr>
            <a:spLocks noGrp="1"/>
          </p:cNvSpPr>
          <p:nvPr>
            <p:ph type="title"/>
          </p:nvPr>
        </p:nvSpPr>
        <p:spPr/>
        <p:txBody>
          <a:bodyPr/>
          <a:lstStyle/>
          <a:p>
            <a:r>
              <a:rPr lang="en-US" dirty="0"/>
              <a:t>Homework</a:t>
            </a:r>
          </a:p>
        </p:txBody>
      </p:sp>
      <p:sp>
        <p:nvSpPr>
          <p:cNvPr id="7" name="Footer Placeholder 4">
            <a:extLst>
              <a:ext uri="{FF2B5EF4-FFF2-40B4-BE49-F238E27FC236}">
                <a16:creationId xmlns:a16="http://schemas.microsoft.com/office/drawing/2014/main" id="{61648AD2-827D-BEE5-8E9A-461BEFB42F19}"/>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ED0388FC-04BD-0ACE-B571-E97AC67BCAF1}"/>
              </a:ext>
            </a:extLst>
          </p:cNvPr>
          <p:cNvSpPr>
            <a:spLocks noGrp="1"/>
          </p:cNvSpPr>
          <p:nvPr>
            <p:ph idx="1"/>
          </p:nvPr>
        </p:nvSpPr>
        <p:spPr>
          <a:xfrm>
            <a:off x="664773" y="2059439"/>
            <a:ext cx="5431227" cy="3827463"/>
          </a:xfrm>
        </p:spPr>
        <p:txBody>
          <a:bodyPr/>
          <a:lstStyle/>
          <a:p>
            <a:r>
              <a:rPr lang="en-US" dirty="0"/>
              <a:t>Finish the </a:t>
            </a:r>
            <a:r>
              <a:rPr lang="en-US" dirty="0" err="1"/>
              <a:t>Jupyter</a:t>
            </a:r>
            <a:r>
              <a:rPr lang="en-US" dirty="0"/>
              <a:t> notebook at home and submit the notebook on Blackboard.</a:t>
            </a:r>
            <a:endParaRPr lang="en-US" b="1" u="sng" dirty="0"/>
          </a:p>
          <a:p>
            <a:endParaRPr lang="en-US" dirty="0"/>
          </a:p>
          <a:p>
            <a:endParaRPr lang="en-US" dirty="0"/>
          </a:p>
          <a:p>
            <a:endParaRPr lang="en-US" dirty="0"/>
          </a:p>
        </p:txBody>
      </p:sp>
      <p:pic>
        <p:nvPicPr>
          <p:cNvPr id="33794" name="Picture 2">
            <a:extLst>
              <a:ext uri="{FF2B5EF4-FFF2-40B4-BE49-F238E27FC236}">
                <a16:creationId xmlns:a16="http://schemas.microsoft.com/office/drawing/2014/main" id="{E279FC4B-2660-FD89-13EF-284B1AB52F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182" y="4966466"/>
            <a:ext cx="2658067" cy="646058"/>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View of the SCC Machines at the MGHPCC">
            <a:extLst>
              <a:ext uri="{FF2B5EF4-FFF2-40B4-BE49-F238E27FC236}">
                <a16:creationId xmlns:a16="http://schemas.microsoft.com/office/drawing/2014/main" id="{9B45B8AB-BAE7-9A31-511D-E98389585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575" y="3120587"/>
            <a:ext cx="1905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51820BD-8F2C-741C-B5C3-DBE87C2E5F28}"/>
              </a:ext>
            </a:extLst>
          </p:cNvPr>
          <p:cNvSpPr>
            <a:spLocks noGrp="1"/>
          </p:cNvSpPr>
          <p:nvPr>
            <p:ph type="sldNum" sz="quarter" idx="12"/>
          </p:nvPr>
        </p:nvSpPr>
        <p:spPr/>
        <p:txBody>
          <a:bodyPr/>
          <a:lstStyle/>
          <a:p>
            <a:pPr>
              <a:defRPr/>
            </a:pPr>
            <a:fld id="{79625273-BE34-CF40-A6B2-154B9E634A10}" type="slidenum">
              <a:rPr lang="en-US" smtClean="0"/>
              <a:pPr>
                <a:defRPr/>
              </a:pPr>
              <a:t>60</a:t>
            </a:fld>
            <a:endParaRPr lang="en-US"/>
          </a:p>
        </p:txBody>
      </p:sp>
    </p:spTree>
    <p:extLst>
      <p:ext uri="{BB962C8B-B14F-4D97-AF65-F5344CB8AC3E}">
        <p14:creationId xmlns:p14="http://schemas.microsoft.com/office/powerpoint/2010/main" val="695023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5C16-3C48-914A-87B5-81D162BE3F85}"/>
              </a:ext>
            </a:extLst>
          </p:cNvPr>
          <p:cNvSpPr>
            <a:spLocks noGrp="1"/>
          </p:cNvSpPr>
          <p:nvPr>
            <p:ph type="title"/>
          </p:nvPr>
        </p:nvSpPr>
        <p:spPr/>
        <p:txBody>
          <a:bodyPr/>
          <a:lstStyle/>
          <a:p>
            <a:r>
              <a:rPr lang="en-US" dirty="0">
                <a:cs typeface="Calibri Light"/>
              </a:rPr>
              <a:t>ChatGPT.. What is it really about though?</a:t>
            </a:r>
            <a:endParaRPr lang="en-US" dirty="0"/>
          </a:p>
        </p:txBody>
      </p:sp>
      <p:sp>
        <p:nvSpPr>
          <p:cNvPr id="3" name="Content Placeholder 2">
            <a:extLst>
              <a:ext uri="{FF2B5EF4-FFF2-40B4-BE49-F238E27FC236}">
                <a16:creationId xmlns:a16="http://schemas.microsoft.com/office/drawing/2014/main" id="{901707DE-759D-C141-93F1-03B2A04EEAAF}"/>
              </a:ext>
            </a:extLst>
          </p:cNvPr>
          <p:cNvSpPr>
            <a:spLocks noGrp="1"/>
          </p:cNvSpPr>
          <p:nvPr>
            <p:ph idx="1"/>
          </p:nvPr>
        </p:nvSpPr>
        <p:spPr/>
        <p:txBody>
          <a:bodyPr/>
          <a:lstStyle/>
          <a:p>
            <a:r>
              <a:rPr lang="en-US" dirty="0"/>
              <a:t>Let’s play a bit!</a:t>
            </a:r>
          </a:p>
        </p:txBody>
      </p:sp>
      <p:sp>
        <p:nvSpPr>
          <p:cNvPr id="5" name="Footer Placeholder 4">
            <a:extLst>
              <a:ext uri="{FF2B5EF4-FFF2-40B4-BE49-F238E27FC236}">
                <a16:creationId xmlns:a16="http://schemas.microsoft.com/office/drawing/2014/main" id="{E3836FB4-720C-0E41-BD00-5E361110EF12}"/>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A2F5F2BC-623D-CAF5-F7D3-FA494332099C}"/>
              </a:ext>
            </a:extLst>
          </p:cNvPr>
          <p:cNvSpPr>
            <a:spLocks noGrp="1"/>
          </p:cNvSpPr>
          <p:nvPr>
            <p:ph type="sldNum" sz="quarter" idx="12"/>
          </p:nvPr>
        </p:nvSpPr>
        <p:spPr/>
        <p:txBody>
          <a:bodyPr/>
          <a:lstStyle/>
          <a:p>
            <a:pPr>
              <a:defRPr/>
            </a:pPr>
            <a:fld id="{79625273-BE34-CF40-A6B2-154B9E634A10}" type="slidenum">
              <a:rPr lang="en-US" smtClean="0"/>
              <a:pPr>
                <a:defRPr/>
              </a:pPr>
              <a:t>7</a:t>
            </a:fld>
            <a:endParaRPr lang="en-US"/>
          </a:p>
        </p:txBody>
      </p:sp>
    </p:spTree>
    <p:extLst>
      <p:ext uri="{BB962C8B-B14F-4D97-AF65-F5344CB8AC3E}">
        <p14:creationId xmlns:p14="http://schemas.microsoft.com/office/powerpoint/2010/main" val="454766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5C16-3C48-914A-87B5-81D162BE3F85}"/>
              </a:ext>
            </a:extLst>
          </p:cNvPr>
          <p:cNvSpPr>
            <a:spLocks noGrp="1"/>
          </p:cNvSpPr>
          <p:nvPr>
            <p:ph type="title"/>
          </p:nvPr>
        </p:nvSpPr>
        <p:spPr/>
        <p:txBody>
          <a:bodyPr/>
          <a:lstStyle/>
          <a:p>
            <a:r>
              <a:rPr lang="en-US" dirty="0">
                <a:cs typeface="Calibri Light"/>
              </a:rPr>
              <a:t>Is this a hype?</a:t>
            </a:r>
            <a:endParaRPr lang="en-US" dirty="0"/>
          </a:p>
        </p:txBody>
      </p:sp>
      <p:sp>
        <p:nvSpPr>
          <p:cNvPr id="5" name="Footer Placeholder 4">
            <a:extLst>
              <a:ext uri="{FF2B5EF4-FFF2-40B4-BE49-F238E27FC236}">
                <a16:creationId xmlns:a16="http://schemas.microsoft.com/office/drawing/2014/main" id="{E3836FB4-720C-0E41-BD00-5E361110EF12}"/>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F3FC464D-DB8C-CA75-7EF4-EA2CCB92A79E}"/>
              </a:ext>
            </a:extLst>
          </p:cNvPr>
          <p:cNvPicPr>
            <a:picLocks noChangeAspect="1"/>
          </p:cNvPicPr>
          <p:nvPr/>
        </p:nvPicPr>
        <p:blipFill>
          <a:blip r:embed="rId3"/>
          <a:stretch>
            <a:fillRect/>
          </a:stretch>
        </p:blipFill>
        <p:spPr>
          <a:xfrm>
            <a:off x="997484" y="2396612"/>
            <a:ext cx="3838092" cy="2575970"/>
          </a:xfrm>
          <a:prstGeom prst="rect">
            <a:avLst/>
          </a:prstGeom>
        </p:spPr>
      </p:pic>
      <p:pic>
        <p:nvPicPr>
          <p:cNvPr id="12" name="Picture 11">
            <a:extLst>
              <a:ext uri="{FF2B5EF4-FFF2-40B4-BE49-F238E27FC236}">
                <a16:creationId xmlns:a16="http://schemas.microsoft.com/office/drawing/2014/main" id="{C8C9AE28-8E61-9238-62AB-69547DC2CB13}"/>
              </a:ext>
            </a:extLst>
          </p:cNvPr>
          <p:cNvPicPr>
            <a:picLocks noChangeAspect="1"/>
          </p:cNvPicPr>
          <p:nvPr/>
        </p:nvPicPr>
        <p:blipFill>
          <a:blip r:embed="rId4"/>
          <a:stretch>
            <a:fillRect/>
          </a:stretch>
        </p:blipFill>
        <p:spPr>
          <a:xfrm>
            <a:off x="6096000" y="2125242"/>
            <a:ext cx="4629277" cy="3118709"/>
          </a:xfrm>
          <a:prstGeom prst="rect">
            <a:avLst/>
          </a:prstGeom>
        </p:spPr>
      </p:pic>
      <p:sp>
        <p:nvSpPr>
          <p:cNvPr id="3" name="Slide Number Placeholder 2">
            <a:extLst>
              <a:ext uri="{FF2B5EF4-FFF2-40B4-BE49-F238E27FC236}">
                <a16:creationId xmlns:a16="http://schemas.microsoft.com/office/drawing/2014/main" id="{C743A380-533D-69BA-89FE-29B79F1E95F4}"/>
              </a:ext>
            </a:extLst>
          </p:cNvPr>
          <p:cNvSpPr>
            <a:spLocks noGrp="1"/>
          </p:cNvSpPr>
          <p:nvPr>
            <p:ph type="sldNum" sz="quarter" idx="12"/>
          </p:nvPr>
        </p:nvSpPr>
        <p:spPr/>
        <p:txBody>
          <a:bodyPr/>
          <a:lstStyle/>
          <a:p>
            <a:pPr>
              <a:defRPr/>
            </a:pPr>
            <a:fld id="{79625273-BE34-CF40-A6B2-154B9E634A10}" type="slidenum">
              <a:rPr lang="en-US" smtClean="0"/>
              <a:pPr>
                <a:defRPr/>
              </a:pPr>
              <a:t>8</a:t>
            </a:fld>
            <a:endParaRPr lang="en-US"/>
          </a:p>
        </p:txBody>
      </p:sp>
    </p:spTree>
    <p:extLst>
      <p:ext uri="{BB962C8B-B14F-4D97-AF65-F5344CB8AC3E}">
        <p14:creationId xmlns:p14="http://schemas.microsoft.com/office/powerpoint/2010/main" val="3211718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5C16-3C48-914A-87B5-81D162BE3F85}"/>
              </a:ext>
            </a:extLst>
          </p:cNvPr>
          <p:cNvSpPr>
            <a:spLocks noGrp="1"/>
          </p:cNvSpPr>
          <p:nvPr>
            <p:ph type="title"/>
          </p:nvPr>
        </p:nvSpPr>
        <p:spPr/>
        <p:txBody>
          <a:bodyPr/>
          <a:lstStyle/>
          <a:p>
            <a:r>
              <a:rPr lang="en-US" dirty="0">
                <a:cs typeface="Calibri Light"/>
              </a:rPr>
              <a:t>Is this a hype?</a:t>
            </a:r>
            <a:endParaRPr lang="en-US" dirty="0"/>
          </a:p>
        </p:txBody>
      </p:sp>
      <p:sp>
        <p:nvSpPr>
          <p:cNvPr id="5" name="Footer Placeholder 4">
            <a:extLst>
              <a:ext uri="{FF2B5EF4-FFF2-40B4-BE49-F238E27FC236}">
                <a16:creationId xmlns:a16="http://schemas.microsoft.com/office/drawing/2014/main" id="{E3836FB4-720C-0E41-BD00-5E361110EF12}"/>
              </a:ext>
            </a:extLst>
          </p:cNvPr>
          <p:cNvSpPr>
            <a:spLocks noGrp="1"/>
          </p:cNvSpPr>
          <p:nvPr>
            <p:ph type="ftr" sz="quarter" idx="11"/>
          </p:nvPr>
        </p:nvSpPr>
        <p:spPr>
          <a:xfrm>
            <a:off x="609600" y="66676"/>
            <a:ext cx="3860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Mohannad Elhamod - IS883</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Google Shape;125;p4" descr="Diagram&#10;&#10;Description automatically generated">
            <a:extLst>
              <a:ext uri="{FF2B5EF4-FFF2-40B4-BE49-F238E27FC236}">
                <a16:creationId xmlns:a16="http://schemas.microsoft.com/office/drawing/2014/main" id="{6AFC054F-489B-497C-E94B-AA6AD9F7C655}"/>
              </a:ext>
            </a:extLst>
          </p:cNvPr>
          <p:cNvPicPr preferRelativeResize="0"/>
          <p:nvPr/>
        </p:nvPicPr>
        <p:blipFill rotWithShape="1">
          <a:blip r:embed="rId3">
            <a:alphaModFix/>
          </a:blip>
          <a:srcRect t="12524"/>
          <a:stretch/>
        </p:blipFill>
        <p:spPr>
          <a:xfrm>
            <a:off x="2017420" y="1793873"/>
            <a:ext cx="8157160" cy="3728337"/>
          </a:xfrm>
          <a:prstGeom prst="rect">
            <a:avLst/>
          </a:prstGeom>
          <a:noFill/>
          <a:ln>
            <a:noFill/>
          </a:ln>
        </p:spPr>
      </p:pic>
      <p:sp>
        <p:nvSpPr>
          <p:cNvPr id="9" name="TextBox 8">
            <a:extLst>
              <a:ext uri="{FF2B5EF4-FFF2-40B4-BE49-F238E27FC236}">
                <a16:creationId xmlns:a16="http://schemas.microsoft.com/office/drawing/2014/main" id="{F43D0B2F-6049-6203-D425-AAA50C9508F4}"/>
              </a:ext>
            </a:extLst>
          </p:cNvPr>
          <p:cNvSpPr txBox="1"/>
          <p:nvPr/>
        </p:nvSpPr>
        <p:spPr>
          <a:xfrm>
            <a:off x="2468880" y="5428387"/>
            <a:ext cx="2886134" cy="246221"/>
          </a:xfrm>
          <a:prstGeom prst="rect">
            <a:avLst/>
          </a:prstGeom>
          <a:noFill/>
        </p:spPr>
        <p:txBody>
          <a:bodyPr wrap="square">
            <a:spAutoFit/>
          </a:bodyPr>
          <a:lstStyle/>
          <a:p>
            <a:pPr rtl="0">
              <a:spcBef>
                <a:spcPts val="0"/>
              </a:spcBef>
              <a:spcAft>
                <a:spcPts val="0"/>
              </a:spcAft>
            </a:pPr>
            <a:r>
              <a:rPr kumimoji="0" lang="en-US" sz="500" b="0" i="0" u="sng" strike="noStrike" kern="0" cap="none" spc="0" normalizeH="0" baseline="0" noProof="0" dirty="0" err="1">
                <a:ln>
                  <a:noFill/>
                </a:ln>
                <a:solidFill>
                  <a:srgbClr val="000000"/>
                </a:solidFill>
                <a:effectLst/>
                <a:uLnTx/>
                <a:uFillTx/>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Borislav</a:t>
            </a:r>
            <a:r>
              <a:rPr kumimoji="0" lang="en-US" sz="500" b="0" i="0" u="sng" strike="noStrike" kern="0" cap="none" spc="0" normalizeH="0" baseline="0" noProof="0" dirty="0">
                <a:ln>
                  <a:noFill/>
                </a:ln>
                <a:solidFill>
                  <a:srgbClr val="000000"/>
                </a:solidFill>
                <a:effectLst/>
                <a:uLnTx/>
                <a:uFillTx/>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 </a:t>
            </a:r>
            <a:r>
              <a:rPr kumimoji="0" lang="en-US" sz="500" b="0" i="0" u="sng" strike="noStrike" kern="0" cap="none" spc="0" normalizeH="0" baseline="0" noProof="0" dirty="0" err="1">
                <a:ln>
                  <a:noFill/>
                </a:ln>
                <a:solidFill>
                  <a:srgbClr val="000000"/>
                </a:solidFill>
                <a:effectLst/>
                <a:uLnTx/>
                <a:uFillTx/>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Agapiev</a:t>
            </a:r>
            <a:r>
              <a:rPr kumimoji="0" lang="en-US" sz="500" b="0" i="0" u="sng"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a:t>
            </a:r>
            <a:br>
              <a:rPr lang="en-US" sz="500" b="1" dirty="0"/>
            </a:br>
            <a:endParaRPr lang="en-US" sz="500" b="1" dirty="0"/>
          </a:p>
        </p:txBody>
      </p:sp>
      <p:sp>
        <p:nvSpPr>
          <p:cNvPr id="3" name="Slide Number Placeholder 2">
            <a:extLst>
              <a:ext uri="{FF2B5EF4-FFF2-40B4-BE49-F238E27FC236}">
                <a16:creationId xmlns:a16="http://schemas.microsoft.com/office/drawing/2014/main" id="{7D806F5F-1D9B-2CBF-4210-BBDFC95CFE59}"/>
              </a:ext>
            </a:extLst>
          </p:cNvPr>
          <p:cNvSpPr>
            <a:spLocks noGrp="1"/>
          </p:cNvSpPr>
          <p:nvPr>
            <p:ph type="sldNum" sz="quarter" idx="12"/>
          </p:nvPr>
        </p:nvSpPr>
        <p:spPr/>
        <p:txBody>
          <a:bodyPr/>
          <a:lstStyle/>
          <a:p>
            <a:pPr>
              <a:defRPr/>
            </a:pPr>
            <a:fld id="{79625273-BE34-CF40-A6B2-154B9E634A10}" type="slidenum">
              <a:rPr lang="en-US" smtClean="0"/>
              <a:pPr>
                <a:defRPr/>
              </a:pPr>
              <a:t>9</a:t>
            </a:fld>
            <a:endParaRPr lang="en-US"/>
          </a:p>
        </p:txBody>
      </p:sp>
    </p:spTree>
    <p:extLst>
      <p:ext uri="{BB962C8B-B14F-4D97-AF65-F5344CB8AC3E}">
        <p14:creationId xmlns:p14="http://schemas.microsoft.com/office/powerpoint/2010/main" val="1241770081"/>
      </p:ext>
    </p:extLst>
  </p:cSld>
  <p:clrMapOvr>
    <a:masterClrMapping/>
  </p:clrMapOvr>
</p:sld>
</file>

<file path=ppt/theme/theme1.xml><?xml version="1.0" encoding="utf-8"?>
<a:theme xmlns:a="http://schemas.openxmlformats.org/drawingml/2006/main" name="Questrom_Powerpoint_Red">
  <a:themeElements>
    <a:clrScheme name="Custom 1">
      <a:dk1>
        <a:sysClr val="windowText" lastClr="000000"/>
      </a:dk1>
      <a:lt1>
        <a:sysClr val="window" lastClr="FFFFFF"/>
      </a:lt1>
      <a:dk2>
        <a:srgbClr val="A71930"/>
      </a:dk2>
      <a:lt2>
        <a:srgbClr val="52B191"/>
      </a:lt2>
      <a:accent1>
        <a:srgbClr val="009FDA"/>
      </a:accent1>
      <a:accent2>
        <a:srgbClr val="69BE28"/>
      </a:accent2>
      <a:accent3>
        <a:srgbClr val="BFB6AD"/>
      </a:accent3>
      <a:accent4>
        <a:srgbClr val="CA005D"/>
      </a:accent4>
      <a:accent5>
        <a:srgbClr val="FF7900"/>
      </a:accent5>
      <a:accent6>
        <a:srgbClr val="005293"/>
      </a:accent6>
      <a:hlink>
        <a:srgbClr val="009FDA"/>
      </a:hlink>
      <a:folHlink>
        <a:srgbClr val="CA005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1_Questrom_Powerpoint_WIDESCREEN.potx" id="{A8A36E48-DEAF-401C-9BDE-6F627BD9E021}" vid="{C5D2C2CB-8EC1-4617-8DE7-DB67DBB8A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A71930"/>
    </a:dk2>
    <a:lt2>
      <a:srgbClr val="52B191"/>
    </a:lt2>
    <a:accent1>
      <a:srgbClr val="009FDA"/>
    </a:accent1>
    <a:accent2>
      <a:srgbClr val="69BE28"/>
    </a:accent2>
    <a:accent3>
      <a:srgbClr val="BFB6AD"/>
    </a:accent3>
    <a:accent4>
      <a:srgbClr val="CA005D"/>
    </a:accent4>
    <a:accent5>
      <a:srgbClr val="FF7900"/>
    </a:accent5>
    <a:accent6>
      <a:srgbClr val="005293"/>
    </a:accent6>
    <a:hlink>
      <a:srgbClr val="009FDA"/>
    </a:hlink>
    <a:folHlink>
      <a:srgbClr val="CA005D"/>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A71930"/>
    </a:dk2>
    <a:lt2>
      <a:srgbClr val="52B191"/>
    </a:lt2>
    <a:accent1>
      <a:srgbClr val="009FDA"/>
    </a:accent1>
    <a:accent2>
      <a:srgbClr val="69BE28"/>
    </a:accent2>
    <a:accent3>
      <a:srgbClr val="BFB6AD"/>
    </a:accent3>
    <a:accent4>
      <a:srgbClr val="CA005D"/>
    </a:accent4>
    <a:accent5>
      <a:srgbClr val="FF7900"/>
    </a:accent5>
    <a:accent6>
      <a:srgbClr val="005293"/>
    </a:accent6>
    <a:hlink>
      <a:srgbClr val="009FDA"/>
    </a:hlink>
    <a:folHlink>
      <a:srgbClr val="CA005D"/>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7410</TotalTime>
  <Words>3150</Words>
  <Application>Microsoft Office PowerPoint</Application>
  <PresentationFormat>Widescreen</PresentationFormat>
  <Paragraphs>477</Paragraphs>
  <Slides>60</Slides>
  <Notes>57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Google Sans</vt:lpstr>
      <vt:lpstr>Impact</vt:lpstr>
      <vt:lpstr>KaTeX_Main</vt:lpstr>
      <vt:lpstr>Open Sans</vt:lpstr>
      <vt:lpstr>Söhne</vt:lpstr>
      <vt:lpstr>Times New Roman</vt:lpstr>
      <vt:lpstr>Trebuchet MS</vt:lpstr>
      <vt:lpstr>Questrom_Powerpoint_Red</vt:lpstr>
      <vt:lpstr>IS883: Synthesizing Digital Efforts</vt:lpstr>
      <vt:lpstr>Welcome!</vt:lpstr>
      <vt:lpstr>ChatGPT… Absolute Terror!</vt:lpstr>
      <vt:lpstr>ChatGPT can do anything!</vt:lpstr>
      <vt:lpstr>ChatGPT is amazing!</vt:lpstr>
      <vt:lpstr>ChatGPT is horrible!</vt:lpstr>
      <vt:lpstr>ChatGPT.. What is it really about though?</vt:lpstr>
      <vt:lpstr>Is this a hype?</vt:lpstr>
      <vt:lpstr>Is this a hype?</vt:lpstr>
      <vt:lpstr>Is this a hype?</vt:lpstr>
      <vt:lpstr>General Guidelines</vt:lpstr>
      <vt:lpstr>Why are you here?</vt:lpstr>
      <vt:lpstr>Fundamentals are important!</vt:lpstr>
      <vt:lpstr>Your professor is not  a God</vt:lpstr>
      <vt:lpstr>No Question is Foolish</vt:lpstr>
      <vt:lpstr>Can I get an A?</vt:lpstr>
      <vt:lpstr>Intro to ML</vt:lpstr>
      <vt:lpstr>What is Machine Learning?</vt:lpstr>
      <vt:lpstr>Knowledge-based Modeling</vt:lpstr>
      <vt:lpstr>Data-driven Modeling</vt:lpstr>
      <vt:lpstr>Data-driven Modeling</vt:lpstr>
      <vt:lpstr>Data-driven Modeling</vt:lpstr>
      <vt:lpstr>Applications</vt:lpstr>
      <vt:lpstr>“Pillars” of Using ML</vt:lpstr>
      <vt:lpstr>Input &amp; Output</vt:lpstr>
      <vt:lpstr>Data</vt:lpstr>
      <vt:lpstr>Model</vt:lpstr>
      <vt:lpstr>Resources</vt:lpstr>
      <vt:lpstr>Demo</vt:lpstr>
      <vt:lpstr>Intro to ML</vt:lpstr>
      <vt:lpstr>Model Generalization</vt:lpstr>
      <vt:lpstr>Model Generalization</vt:lpstr>
      <vt:lpstr>Model Generalization</vt:lpstr>
      <vt:lpstr>Neural Networks</vt:lpstr>
      <vt:lpstr>The building block: The Perceptron</vt:lpstr>
      <vt:lpstr>Power in Numbers: Multiple Perceptrons</vt:lpstr>
      <vt:lpstr>Neural Newtorks </vt:lpstr>
      <vt:lpstr>Neural Newtorks </vt:lpstr>
      <vt:lpstr>Optimization</vt:lpstr>
      <vt:lpstr>Optimization</vt:lpstr>
      <vt:lpstr>Optimization</vt:lpstr>
      <vt:lpstr>Overfitting and Underfitting</vt:lpstr>
      <vt:lpstr>Overfitting and Underfitting</vt:lpstr>
      <vt:lpstr>Results are bad?</vt:lpstr>
      <vt:lpstr>How do I improve my results?</vt:lpstr>
      <vt:lpstr>Class Logistics</vt:lpstr>
      <vt:lpstr>Survey Results</vt:lpstr>
      <vt:lpstr>Pass through the Syllabus</vt:lpstr>
      <vt:lpstr>General Objectives</vt:lpstr>
      <vt:lpstr>Projects</vt:lpstr>
      <vt:lpstr>Projects</vt:lpstr>
      <vt:lpstr>Projects</vt:lpstr>
      <vt:lpstr>Projects</vt:lpstr>
      <vt:lpstr>Dicussions</vt:lpstr>
      <vt:lpstr>Individual Work</vt:lpstr>
      <vt:lpstr>Coding Frameworks and Platforms</vt:lpstr>
      <vt:lpstr>Shared Computing Cluster (SCC)</vt:lpstr>
      <vt:lpstr>Assignment</vt:lpstr>
      <vt:lpstr>Take a look at this other example</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Mohannad Elhamod</cp:lastModifiedBy>
  <cp:revision>126</cp:revision>
  <dcterms:created xsi:type="dcterms:W3CDTF">2023-09-08T22:01:44Z</dcterms:created>
  <dcterms:modified xsi:type="dcterms:W3CDTF">2023-12-26T17:17:14Z</dcterms:modified>
</cp:coreProperties>
</file>